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70" r:id="rId3"/>
    <p:sldId id="271" r:id="rId4"/>
    <p:sldId id="272" r:id="rId5"/>
    <p:sldId id="273" r:id="rId6"/>
    <p:sldId id="274" r:id="rId7"/>
    <p:sldId id="275" r:id="rId8"/>
    <p:sldId id="276" r:id="rId9"/>
    <p:sldId id="278" r:id="rId10"/>
    <p:sldId id="260" r:id="rId11"/>
    <p:sldId id="262" r:id="rId12"/>
    <p:sldId id="263" r:id="rId13"/>
    <p:sldId id="264" r:id="rId14"/>
    <p:sldId id="265" r:id="rId15"/>
    <p:sldId id="258" r:id="rId16"/>
    <p:sldId id="266" r:id="rId17"/>
    <p:sldId id="267" r:id="rId18"/>
    <p:sldId id="279" r:id="rId19"/>
    <p:sldId id="268" r:id="rId20"/>
    <p:sldId id="269" r:id="rId21"/>
    <p:sldId id="257" r:id="rId22"/>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A3"/>
    <a:srgbClr val="422C16"/>
    <a:srgbClr val="0C788E"/>
    <a:srgbClr val="006666"/>
    <a:srgbClr val="54381C"/>
    <a:srgbClr val="A50021"/>
    <a:srgbClr val="E6E6C4"/>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23" autoAdjust="0"/>
    <p:restoredTop sz="94652" autoAdjust="0"/>
  </p:normalViewPr>
  <p:slideViewPr>
    <p:cSldViewPr>
      <p:cViewPr varScale="1">
        <p:scale>
          <a:sx n="66" d="100"/>
          <a:sy n="66" d="100"/>
        </p:scale>
        <p:origin x="-132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F9EC9C-1988-4832-81FE-C90E77A666D8}"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F22F5DCF-AA39-4632-AF3C-88811995D497}">
      <dgm:prSet phldrT="[Text]"/>
      <dgm:spPr/>
      <dgm:t>
        <a:bodyPr/>
        <a:lstStyle/>
        <a:p>
          <a:r>
            <a:rPr lang="en-US" dirty="0" smtClean="0">
              <a:solidFill>
                <a:schemeClr val="accent6">
                  <a:lumMod val="75000"/>
                </a:schemeClr>
              </a:solidFill>
            </a:rPr>
            <a:t>Heart Attack</a:t>
          </a:r>
          <a:endParaRPr lang="en-US" dirty="0">
            <a:solidFill>
              <a:schemeClr val="accent6">
                <a:lumMod val="75000"/>
              </a:schemeClr>
            </a:solidFill>
          </a:endParaRPr>
        </a:p>
      </dgm:t>
    </dgm:pt>
    <dgm:pt modelId="{24FB5F77-E611-4150-A029-71A52F029D8E}" type="parTrans" cxnId="{DC7A97EE-77E5-4D52-ACE3-C90ABCB2C809}">
      <dgm:prSet/>
      <dgm:spPr/>
      <dgm:t>
        <a:bodyPr/>
        <a:lstStyle/>
        <a:p>
          <a:endParaRPr lang="en-US"/>
        </a:p>
      </dgm:t>
    </dgm:pt>
    <dgm:pt modelId="{CBD3970A-60B7-4DD1-B692-D4FA86447851}" type="sibTrans" cxnId="{DC7A97EE-77E5-4D52-ACE3-C90ABCB2C809}">
      <dgm:prSet/>
      <dgm:spPr/>
      <dgm:t>
        <a:bodyPr/>
        <a:lstStyle/>
        <a:p>
          <a:endParaRPr lang="en-US"/>
        </a:p>
      </dgm:t>
    </dgm:pt>
    <dgm:pt modelId="{CB775A5D-78B9-4DE3-9B5C-D6D73750FEB3}">
      <dgm:prSet phldrT="[Text]"/>
      <dgm:spPr/>
      <dgm:t>
        <a:bodyPr/>
        <a:lstStyle/>
        <a:p>
          <a:r>
            <a:rPr lang="en-US" dirty="0" smtClean="0">
              <a:solidFill>
                <a:srgbClr val="C00000"/>
              </a:solidFill>
            </a:rPr>
            <a:t>What Happens During a Heart Attack?</a:t>
          </a:r>
          <a:endParaRPr lang="en-US" dirty="0">
            <a:solidFill>
              <a:srgbClr val="C00000"/>
            </a:solidFill>
          </a:endParaRPr>
        </a:p>
      </dgm:t>
    </dgm:pt>
    <dgm:pt modelId="{C7BA680F-9FB0-40D7-B93E-662629B2C527}" type="parTrans" cxnId="{B8CB52D7-3632-493A-8D95-386240009851}">
      <dgm:prSet/>
      <dgm:spPr/>
      <dgm:t>
        <a:bodyPr/>
        <a:lstStyle/>
        <a:p>
          <a:endParaRPr lang="en-US"/>
        </a:p>
      </dgm:t>
    </dgm:pt>
    <dgm:pt modelId="{4CDAF458-A3C6-4B8A-B183-325170AA1880}" type="sibTrans" cxnId="{B8CB52D7-3632-493A-8D95-386240009851}">
      <dgm:prSet/>
      <dgm:spPr/>
      <dgm:t>
        <a:bodyPr/>
        <a:lstStyle/>
        <a:p>
          <a:endParaRPr lang="en-US"/>
        </a:p>
      </dgm:t>
    </dgm:pt>
    <dgm:pt modelId="{17AB7AA2-7E37-484C-91E3-F26D7B0F276F}">
      <dgm:prSet phldrT="[Text]"/>
      <dgm:spPr/>
      <dgm:t>
        <a:bodyPr/>
        <a:lstStyle/>
        <a:p>
          <a:r>
            <a:rPr lang="en-US" dirty="0" smtClean="0">
              <a:solidFill>
                <a:srgbClr val="C00000"/>
              </a:solidFill>
            </a:rPr>
            <a:t>Heart Attack Symptoms</a:t>
          </a:r>
          <a:endParaRPr lang="en-US" dirty="0">
            <a:solidFill>
              <a:srgbClr val="C00000"/>
            </a:solidFill>
          </a:endParaRPr>
        </a:p>
      </dgm:t>
    </dgm:pt>
    <dgm:pt modelId="{486706F0-0F8A-4505-88D6-E9F7F864CF96}" type="parTrans" cxnId="{6165B9AA-BB37-488B-AD93-32661C0E8697}">
      <dgm:prSet/>
      <dgm:spPr/>
      <dgm:t>
        <a:bodyPr/>
        <a:lstStyle/>
        <a:p>
          <a:endParaRPr lang="en-US"/>
        </a:p>
      </dgm:t>
    </dgm:pt>
    <dgm:pt modelId="{660F0609-31C6-4149-84E0-024E380A0CFF}" type="sibTrans" cxnId="{6165B9AA-BB37-488B-AD93-32661C0E8697}">
      <dgm:prSet/>
      <dgm:spPr/>
      <dgm:t>
        <a:bodyPr/>
        <a:lstStyle/>
        <a:p>
          <a:endParaRPr lang="en-US"/>
        </a:p>
      </dgm:t>
    </dgm:pt>
    <dgm:pt modelId="{817C535B-0C77-4C3D-A0A3-F36A6467D400}">
      <dgm:prSet/>
      <dgm:spPr/>
      <dgm:t>
        <a:bodyPr/>
        <a:lstStyle/>
        <a:p>
          <a:r>
            <a:rPr lang="en-US" dirty="0" smtClean="0">
              <a:solidFill>
                <a:srgbClr val="C00000"/>
              </a:solidFill>
            </a:rPr>
            <a:t>What Do I Do if I Have a Heart Attack?</a:t>
          </a:r>
          <a:endParaRPr lang="en-US" dirty="0">
            <a:solidFill>
              <a:srgbClr val="C00000"/>
            </a:solidFill>
          </a:endParaRPr>
        </a:p>
      </dgm:t>
    </dgm:pt>
    <dgm:pt modelId="{50B7E54A-E73E-457F-A07D-35A267FD11D8}" type="parTrans" cxnId="{9CBD1DC7-A974-46C7-85A6-F850615EA25D}">
      <dgm:prSet/>
      <dgm:spPr/>
      <dgm:t>
        <a:bodyPr/>
        <a:lstStyle/>
        <a:p>
          <a:endParaRPr lang="en-US"/>
        </a:p>
      </dgm:t>
    </dgm:pt>
    <dgm:pt modelId="{8653C0EB-02BD-4348-BA70-5B60B104E6C2}" type="sibTrans" cxnId="{9CBD1DC7-A974-46C7-85A6-F850615EA25D}">
      <dgm:prSet/>
      <dgm:spPr/>
      <dgm:t>
        <a:bodyPr/>
        <a:lstStyle/>
        <a:p>
          <a:endParaRPr lang="en-US"/>
        </a:p>
      </dgm:t>
    </dgm:pt>
    <dgm:pt modelId="{DFE5AF1A-8A08-4B20-BE1E-959445085038}">
      <dgm:prSet/>
      <dgm:spPr/>
      <dgm:t>
        <a:bodyPr/>
        <a:lstStyle/>
        <a:p>
          <a:r>
            <a:rPr lang="en-US" dirty="0" smtClean="0">
              <a:solidFill>
                <a:srgbClr val="C00000"/>
              </a:solidFill>
            </a:rPr>
            <a:t>How Is a Heart Attack Diagnosed?</a:t>
          </a:r>
          <a:endParaRPr lang="en-US" dirty="0">
            <a:solidFill>
              <a:srgbClr val="C00000"/>
            </a:solidFill>
          </a:endParaRPr>
        </a:p>
      </dgm:t>
    </dgm:pt>
    <dgm:pt modelId="{3856633A-C601-427E-9321-A631210D0835}" type="parTrans" cxnId="{5473A75A-1A6C-45D4-B3C3-8A16277A0063}">
      <dgm:prSet/>
      <dgm:spPr/>
      <dgm:t>
        <a:bodyPr/>
        <a:lstStyle/>
        <a:p>
          <a:endParaRPr lang="en-US"/>
        </a:p>
      </dgm:t>
    </dgm:pt>
    <dgm:pt modelId="{FD8EEF6B-CC19-45DA-B901-F9731D210C45}" type="sibTrans" cxnId="{5473A75A-1A6C-45D4-B3C3-8A16277A0063}">
      <dgm:prSet/>
      <dgm:spPr/>
      <dgm:t>
        <a:bodyPr/>
        <a:lstStyle/>
        <a:p>
          <a:endParaRPr lang="en-US"/>
        </a:p>
      </dgm:t>
    </dgm:pt>
    <dgm:pt modelId="{CB15E601-CB62-4525-883A-C1E07D476FE0}">
      <dgm:prSet/>
      <dgm:spPr/>
      <dgm:t>
        <a:bodyPr/>
        <a:lstStyle/>
        <a:p>
          <a:r>
            <a:rPr lang="en-US" dirty="0" smtClean="0">
              <a:solidFill>
                <a:srgbClr val="C00000"/>
              </a:solidFill>
            </a:rPr>
            <a:t>What Is the Treatment for a Heart Attack?</a:t>
          </a:r>
          <a:endParaRPr lang="en-US" dirty="0">
            <a:solidFill>
              <a:srgbClr val="C00000"/>
            </a:solidFill>
          </a:endParaRPr>
        </a:p>
      </dgm:t>
    </dgm:pt>
    <dgm:pt modelId="{84BA5255-ECEB-48B8-B258-0BA253CD7959}" type="parTrans" cxnId="{978F5731-4938-43A0-81E1-9956DCC45139}">
      <dgm:prSet/>
      <dgm:spPr/>
      <dgm:t>
        <a:bodyPr/>
        <a:lstStyle/>
        <a:p>
          <a:endParaRPr lang="en-US"/>
        </a:p>
      </dgm:t>
    </dgm:pt>
    <dgm:pt modelId="{0F2E9A05-2978-4D9E-87DA-E7676E887D2A}" type="sibTrans" cxnId="{978F5731-4938-43A0-81E1-9956DCC45139}">
      <dgm:prSet/>
      <dgm:spPr/>
      <dgm:t>
        <a:bodyPr/>
        <a:lstStyle/>
        <a:p>
          <a:endParaRPr lang="en-US"/>
        </a:p>
      </dgm:t>
    </dgm:pt>
    <dgm:pt modelId="{D8E71E62-63F3-4016-9F85-05ADFB192F6D}">
      <dgm:prSet/>
      <dgm:spPr/>
      <dgm:t>
        <a:bodyPr/>
        <a:lstStyle/>
        <a:p>
          <a:r>
            <a:rPr lang="en-US" dirty="0" smtClean="0">
              <a:solidFill>
                <a:srgbClr val="C00000"/>
              </a:solidFill>
            </a:rPr>
            <a:t>How Are Future Heart Attacks Prevented?</a:t>
          </a:r>
          <a:endParaRPr lang="en-US" dirty="0">
            <a:solidFill>
              <a:srgbClr val="C00000"/>
            </a:solidFill>
          </a:endParaRPr>
        </a:p>
      </dgm:t>
    </dgm:pt>
    <dgm:pt modelId="{B6D41AF1-7F0E-4C48-A01A-D870ADCC2DE6}" type="parTrans" cxnId="{729EA092-3B98-4C5A-A77B-9F0B4B2DE205}">
      <dgm:prSet/>
      <dgm:spPr/>
      <dgm:t>
        <a:bodyPr/>
        <a:lstStyle/>
        <a:p>
          <a:endParaRPr lang="en-US"/>
        </a:p>
      </dgm:t>
    </dgm:pt>
    <dgm:pt modelId="{68826D7E-2F22-4E59-A293-03A2663D4E11}" type="sibTrans" cxnId="{729EA092-3B98-4C5A-A77B-9F0B4B2DE205}">
      <dgm:prSet/>
      <dgm:spPr/>
      <dgm:t>
        <a:bodyPr/>
        <a:lstStyle/>
        <a:p>
          <a:endParaRPr lang="en-US"/>
        </a:p>
      </dgm:t>
    </dgm:pt>
    <dgm:pt modelId="{FE0C80A8-8035-4412-9FB3-6260C5F01040}" type="pres">
      <dgm:prSet presAssocID="{99F9EC9C-1988-4832-81FE-C90E77A666D8}" presName="Name0" presStyleCnt="0">
        <dgm:presLayoutVars>
          <dgm:chPref val="1"/>
          <dgm:dir/>
          <dgm:animOne val="branch"/>
          <dgm:animLvl val="lvl"/>
          <dgm:resizeHandles val="exact"/>
        </dgm:presLayoutVars>
      </dgm:prSet>
      <dgm:spPr/>
      <dgm:t>
        <a:bodyPr/>
        <a:lstStyle/>
        <a:p>
          <a:endParaRPr lang="en-US"/>
        </a:p>
      </dgm:t>
    </dgm:pt>
    <dgm:pt modelId="{BFB5A02F-0B57-4C53-89E2-56BC9422DD52}" type="pres">
      <dgm:prSet presAssocID="{F22F5DCF-AA39-4632-AF3C-88811995D497}" presName="root1" presStyleCnt="0"/>
      <dgm:spPr/>
    </dgm:pt>
    <dgm:pt modelId="{F449C316-B47E-4117-80F4-A9712D048938}" type="pres">
      <dgm:prSet presAssocID="{F22F5DCF-AA39-4632-AF3C-88811995D497}" presName="LevelOneTextNode" presStyleLbl="node0" presStyleIdx="0" presStyleCnt="1">
        <dgm:presLayoutVars>
          <dgm:chPref val="3"/>
        </dgm:presLayoutVars>
      </dgm:prSet>
      <dgm:spPr/>
      <dgm:t>
        <a:bodyPr/>
        <a:lstStyle/>
        <a:p>
          <a:endParaRPr lang="en-US"/>
        </a:p>
      </dgm:t>
    </dgm:pt>
    <dgm:pt modelId="{8E1A8E27-8349-49DF-ACFB-CD640FF4CC28}" type="pres">
      <dgm:prSet presAssocID="{F22F5DCF-AA39-4632-AF3C-88811995D497}" presName="level2hierChild" presStyleCnt="0"/>
      <dgm:spPr/>
    </dgm:pt>
    <dgm:pt modelId="{473F355F-70FE-4024-BBE9-D664228571E0}" type="pres">
      <dgm:prSet presAssocID="{C7BA680F-9FB0-40D7-B93E-662629B2C527}" presName="conn2-1" presStyleLbl="parChTrans1D2" presStyleIdx="0" presStyleCnt="6"/>
      <dgm:spPr/>
      <dgm:t>
        <a:bodyPr/>
        <a:lstStyle/>
        <a:p>
          <a:endParaRPr lang="en-US"/>
        </a:p>
      </dgm:t>
    </dgm:pt>
    <dgm:pt modelId="{701C7F14-92CF-4767-AEF3-B0FB0F1C8FE7}" type="pres">
      <dgm:prSet presAssocID="{C7BA680F-9FB0-40D7-B93E-662629B2C527}" presName="connTx" presStyleLbl="parChTrans1D2" presStyleIdx="0" presStyleCnt="6"/>
      <dgm:spPr/>
      <dgm:t>
        <a:bodyPr/>
        <a:lstStyle/>
        <a:p>
          <a:endParaRPr lang="en-US"/>
        </a:p>
      </dgm:t>
    </dgm:pt>
    <dgm:pt modelId="{40A5DA10-328F-46C5-B8C5-FFCB7C5FD3E2}" type="pres">
      <dgm:prSet presAssocID="{CB775A5D-78B9-4DE3-9B5C-D6D73750FEB3}" presName="root2" presStyleCnt="0"/>
      <dgm:spPr/>
    </dgm:pt>
    <dgm:pt modelId="{AE124DF0-1CB8-4A86-958E-1432583B2CF2}" type="pres">
      <dgm:prSet presAssocID="{CB775A5D-78B9-4DE3-9B5C-D6D73750FEB3}" presName="LevelTwoTextNode" presStyleLbl="node2" presStyleIdx="0" presStyleCnt="6">
        <dgm:presLayoutVars>
          <dgm:chPref val="3"/>
        </dgm:presLayoutVars>
      </dgm:prSet>
      <dgm:spPr/>
      <dgm:t>
        <a:bodyPr/>
        <a:lstStyle/>
        <a:p>
          <a:endParaRPr lang="en-US"/>
        </a:p>
      </dgm:t>
    </dgm:pt>
    <dgm:pt modelId="{6F74FCF9-9C55-48E7-8A07-DF52F838AD49}" type="pres">
      <dgm:prSet presAssocID="{CB775A5D-78B9-4DE3-9B5C-D6D73750FEB3}" presName="level3hierChild" presStyleCnt="0"/>
      <dgm:spPr/>
    </dgm:pt>
    <dgm:pt modelId="{16165620-6068-4ADD-ACD8-69FAF3FA0D80}" type="pres">
      <dgm:prSet presAssocID="{486706F0-0F8A-4505-88D6-E9F7F864CF96}" presName="conn2-1" presStyleLbl="parChTrans1D2" presStyleIdx="1" presStyleCnt="6"/>
      <dgm:spPr/>
      <dgm:t>
        <a:bodyPr/>
        <a:lstStyle/>
        <a:p>
          <a:endParaRPr lang="en-US"/>
        </a:p>
      </dgm:t>
    </dgm:pt>
    <dgm:pt modelId="{E608C805-F502-482A-A179-AC5665305E24}" type="pres">
      <dgm:prSet presAssocID="{486706F0-0F8A-4505-88D6-E9F7F864CF96}" presName="connTx" presStyleLbl="parChTrans1D2" presStyleIdx="1" presStyleCnt="6"/>
      <dgm:spPr/>
      <dgm:t>
        <a:bodyPr/>
        <a:lstStyle/>
        <a:p>
          <a:endParaRPr lang="en-US"/>
        </a:p>
      </dgm:t>
    </dgm:pt>
    <dgm:pt modelId="{D602CEDE-010D-4FBB-8B65-51D9324F634D}" type="pres">
      <dgm:prSet presAssocID="{17AB7AA2-7E37-484C-91E3-F26D7B0F276F}" presName="root2" presStyleCnt="0"/>
      <dgm:spPr/>
    </dgm:pt>
    <dgm:pt modelId="{162321A7-F7C6-4F41-BF39-CEBC04E77C39}" type="pres">
      <dgm:prSet presAssocID="{17AB7AA2-7E37-484C-91E3-F26D7B0F276F}" presName="LevelTwoTextNode" presStyleLbl="node2" presStyleIdx="1" presStyleCnt="6">
        <dgm:presLayoutVars>
          <dgm:chPref val="3"/>
        </dgm:presLayoutVars>
      </dgm:prSet>
      <dgm:spPr/>
      <dgm:t>
        <a:bodyPr/>
        <a:lstStyle/>
        <a:p>
          <a:endParaRPr lang="en-US"/>
        </a:p>
      </dgm:t>
    </dgm:pt>
    <dgm:pt modelId="{2FAB4838-44B3-45F6-878B-3BA9AD376D49}" type="pres">
      <dgm:prSet presAssocID="{17AB7AA2-7E37-484C-91E3-F26D7B0F276F}" presName="level3hierChild" presStyleCnt="0"/>
      <dgm:spPr/>
    </dgm:pt>
    <dgm:pt modelId="{157B4DC1-8D48-4F4F-AE43-63C8452D52D3}" type="pres">
      <dgm:prSet presAssocID="{50B7E54A-E73E-457F-A07D-35A267FD11D8}" presName="conn2-1" presStyleLbl="parChTrans1D2" presStyleIdx="2" presStyleCnt="6"/>
      <dgm:spPr/>
      <dgm:t>
        <a:bodyPr/>
        <a:lstStyle/>
        <a:p>
          <a:endParaRPr lang="en-US"/>
        </a:p>
      </dgm:t>
    </dgm:pt>
    <dgm:pt modelId="{B4117ECE-F265-4F3E-93A8-ED60B88FB579}" type="pres">
      <dgm:prSet presAssocID="{50B7E54A-E73E-457F-A07D-35A267FD11D8}" presName="connTx" presStyleLbl="parChTrans1D2" presStyleIdx="2" presStyleCnt="6"/>
      <dgm:spPr/>
      <dgm:t>
        <a:bodyPr/>
        <a:lstStyle/>
        <a:p>
          <a:endParaRPr lang="en-US"/>
        </a:p>
      </dgm:t>
    </dgm:pt>
    <dgm:pt modelId="{1042E455-C790-4855-B108-A35971C12CAA}" type="pres">
      <dgm:prSet presAssocID="{817C535B-0C77-4C3D-A0A3-F36A6467D400}" presName="root2" presStyleCnt="0"/>
      <dgm:spPr/>
    </dgm:pt>
    <dgm:pt modelId="{E187BA9B-D061-4ECE-96C7-505967309700}" type="pres">
      <dgm:prSet presAssocID="{817C535B-0C77-4C3D-A0A3-F36A6467D400}" presName="LevelTwoTextNode" presStyleLbl="node2" presStyleIdx="2" presStyleCnt="6">
        <dgm:presLayoutVars>
          <dgm:chPref val="3"/>
        </dgm:presLayoutVars>
      </dgm:prSet>
      <dgm:spPr/>
      <dgm:t>
        <a:bodyPr/>
        <a:lstStyle/>
        <a:p>
          <a:endParaRPr lang="en-US"/>
        </a:p>
      </dgm:t>
    </dgm:pt>
    <dgm:pt modelId="{332588EC-473F-4ACA-B952-70A4A930A100}" type="pres">
      <dgm:prSet presAssocID="{817C535B-0C77-4C3D-A0A3-F36A6467D400}" presName="level3hierChild" presStyleCnt="0"/>
      <dgm:spPr/>
    </dgm:pt>
    <dgm:pt modelId="{4B30D3A1-B394-4F07-BEBA-ED04512C9C2C}" type="pres">
      <dgm:prSet presAssocID="{3856633A-C601-427E-9321-A631210D0835}" presName="conn2-1" presStyleLbl="parChTrans1D2" presStyleIdx="3" presStyleCnt="6"/>
      <dgm:spPr/>
      <dgm:t>
        <a:bodyPr/>
        <a:lstStyle/>
        <a:p>
          <a:endParaRPr lang="en-US"/>
        </a:p>
      </dgm:t>
    </dgm:pt>
    <dgm:pt modelId="{1C80108F-8AFB-433F-A732-8B3B34C73BD9}" type="pres">
      <dgm:prSet presAssocID="{3856633A-C601-427E-9321-A631210D0835}" presName="connTx" presStyleLbl="parChTrans1D2" presStyleIdx="3" presStyleCnt="6"/>
      <dgm:spPr/>
      <dgm:t>
        <a:bodyPr/>
        <a:lstStyle/>
        <a:p>
          <a:endParaRPr lang="en-US"/>
        </a:p>
      </dgm:t>
    </dgm:pt>
    <dgm:pt modelId="{77D2478C-5EC6-49B2-B06E-D76891B797AC}" type="pres">
      <dgm:prSet presAssocID="{DFE5AF1A-8A08-4B20-BE1E-959445085038}" presName="root2" presStyleCnt="0"/>
      <dgm:spPr/>
    </dgm:pt>
    <dgm:pt modelId="{756337C5-EF3F-45C6-9BEF-F52F139F92CD}" type="pres">
      <dgm:prSet presAssocID="{DFE5AF1A-8A08-4B20-BE1E-959445085038}" presName="LevelTwoTextNode" presStyleLbl="node2" presStyleIdx="3" presStyleCnt="6">
        <dgm:presLayoutVars>
          <dgm:chPref val="3"/>
        </dgm:presLayoutVars>
      </dgm:prSet>
      <dgm:spPr/>
      <dgm:t>
        <a:bodyPr/>
        <a:lstStyle/>
        <a:p>
          <a:endParaRPr lang="en-US"/>
        </a:p>
      </dgm:t>
    </dgm:pt>
    <dgm:pt modelId="{7590BACE-A7E2-4AC1-AEDE-C7E80384C63A}" type="pres">
      <dgm:prSet presAssocID="{DFE5AF1A-8A08-4B20-BE1E-959445085038}" presName="level3hierChild" presStyleCnt="0"/>
      <dgm:spPr/>
    </dgm:pt>
    <dgm:pt modelId="{1391C02A-F01E-4E36-B0D7-23D049F518EE}" type="pres">
      <dgm:prSet presAssocID="{84BA5255-ECEB-48B8-B258-0BA253CD7959}" presName="conn2-1" presStyleLbl="parChTrans1D2" presStyleIdx="4" presStyleCnt="6"/>
      <dgm:spPr/>
      <dgm:t>
        <a:bodyPr/>
        <a:lstStyle/>
        <a:p>
          <a:endParaRPr lang="en-US"/>
        </a:p>
      </dgm:t>
    </dgm:pt>
    <dgm:pt modelId="{8B1C910F-5E02-4CCA-98F6-276C2425101D}" type="pres">
      <dgm:prSet presAssocID="{84BA5255-ECEB-48B8-B258-0BA253CD7959}" presName="connTx" presStyleLbl="parChTrans1D2" presStyleIdx="4" presStyleCnt="6"/>
      <dgm:spPr/>
      <dgm:t>
        <a:bodyPr/>
        <a:lstStyle/>
        <a:p>
          <a:endParaRPr lang="en-US"/>
        </a:p>
      </dgm:t>
    </dgm:pt>
    <dgm:pt modelId="{F21D58B8-78FC-4822-AE9E-1EABEA73390A}" type="pres">
      <dgm:prSet presAssocID="{CB15E601-CB62-4525-883A-C1E07D476FE0}" presName="root2" presStyleCnt="0"/>
      <dgm:spPr/>
    </dgm:pt>
    <dgm:pt modelId="{0550531B-FE4B-45DF-A854-27E3C591B3D6}" type="pres">
      <dgm:prSet presAssocID="{CB15E601-CB62-4525-883A-C1E07D476FE0}" presName="LevelTwoTextNode" presStyleLbl="node2" presStyleIdx="4" presStyleCnt="6">
        <dgm:presLayoutVars>
          <dgm:chPref val="3"/>
        </dgm:presLayoutVars>
      </dgm:prSet>
      <dgm:spPr/>
      <dgm:t>
        <a:bodyPr/>
        <a:lstStyle/>
        <a:p>
          <a:endParaRPr lang="en-US"/>
        </a:p>
      </dgm:t>
    </dgm:pt>
    <dgm:pt modelId="{FAAE6312-0345-4042-B5C3-27B717F28E9C}" type="pres">
      <dgm:prSet presAssocID="{CB15E601-CB62-4525-883A-C1E07D476FE0}" presName="level3hierChild" presStyleCnt="0"/>
      <dgm:spPr/>
    </dgm:pt>
    <dgm:pt modelId="{67E90E35-EDF6-4680-B099-8DE343EEA39F}" type="pres">
      <dgm:prSet presAssocID="{B6D41AF1-7F0E-4C48-A01A-D870ADCC2DE6}" presName="conn2-1" presStyleLbl="parChTrans1D2" presStyleIdx="5" presStyleCnt="6"/>
      <dgm:spPr/>
      <dgm:t>
        <a:bodyPr/>
        <a:lstStyle/>
        <a:p>
          <a:endParaRPr lang="en-US"/>
        </a:p>
      </dgm:t>
    </dgm:pt>
    <dgm:pt modelId="{5005821D-386E-458F-8AA9-4B03C30360D5}" type="pres">
      <dgm:prSet presAssocID="{B6D41AF1-7F0E-4C48-A01A-D870ADCC2DE6}" presName="connTx" presStyleLbl="parChTrans1D2" presStyleIdx="5" presStyleCnt="6"/>
      <dgm:spPr/>
      <dgm:t>
        <a:bodyPr/>
        <a:lstStyle/>
        <a:p>
          <a:endParaRPr lang="en-US"/>
        </a:p>
      </dgm:t>
    </dgm:pt>
    <dgm:pt modelId="{78C60AEE-E3AB-4E6B-B7F1-DE948DD084A2}" type="pres">
      <dgm:prSet presAssocID="{D8E71E62-63F3-4016-9F85-05ADFB192F6D}" presName="root2" presStyleCnt="0"/>
      <dgm:spPr/>
    </dgm:pt>
    <dgm:pt modelId="{672274D5-663A-416C-A2A5-C1F014F227E2}" type="pres">
      <dgm:prSet presAssocID="{D8E71E62-63F3-4016-9F85-05ADFB192F6D}" presName="LevelTwoTextNode" presStyleLbl="node2" presStyleIdx="5" presStyleCnt="6">
        <dgm:presLayoutVars>
          <dgm:chPref val="3"/>
        </dgm:presLayoutVars>
      </dgm:prSet>
      <dgm:spPr/>
      <dgm:t>
        <a:bodyPr/>
        <a:lstStyle/>
        <a:p>
          <a:endParaRPr lang="en-US"/>
        </a:p>
      </dgm:t>
    </dgm:pt>
    <dgm:pt modelId="{033DBE18-2683-47C6-944A-EE1CB6574B1D}" type="pres">
      <dgm:prSet presAssocID="{D8E71E62-63F3-4016-9F85-05ADFB192F6D}" presName="level3hierChild" presStyleCnt="0"/>
      <dgm:spPr/>
    </dgm:pt>
  </dgm:ptLst>
  <dgm:cxnLst>
    <dgm:cxn modelId="{488A93EE-B6D4-453D-B368-B45F396A78AE}" type="presOf" srcId="{D8E71E62-63F3-4016-9F85-05ADFB192F6D}" destId="{672274D5-663A-416C-A2A5-C1F014F227E2}" srcOrd="0" destOrd="0" presId="urn:microsoft.com/office/officeart/2008/layout/HorizontalMultiLevelHierarchy"/>
    <dgm:cxn modelId="{16DFB8A2-092C-49AE-9C93-8C469294CC5A}" type="presOf" srcId="{B6D41AF1-7F0E-4C48-A01A-D870ADCC2DE6}" destId="{67E90E35-EDF6-4680-B099-8DE343EEA39F}" srcOrd="0" destOrd="0" presId="urn:microsoft.com/office/officeart/2008/layout/HorizontalMultiLevelHierarchy"/>
    <dgm:cxn modelId="{900505AA-53F6-468D-8052-63528858407D}" type="presOf" srcId="{50B7E54A-E73E-457F-A07D-35A267FD11D8}" destId="{B4117ECE-F265-4F3E-93A8-ED60B88FB579}" srcOrd="1" destOrd="0" presId="urn:microsoft.com/office/officeart/2008/layout/HorizontalMultiLevelHierarchy"/>
    <dgm:cxn modelId="{C92EC4AD-9EF2-414F-8F14-C5B56CBD91D6}" type="presOf" srcId="{486706F0-0F8A-4505-88D6-E9F7F864CF96}" destId="{E608C805-F502-482A-A179-AC5665305E24}" srcOrd="1" destOrd="0" presId="urn:microsoft.com/office/officeart/2008/layout/HorizontalMultiLevelHierarchy"/>
    <dgm:cxn modelId="{FC6BFAF9-CD38-48DC-A0A4-BBC48FD2CB70}" type="presOf" srcId="{84BA5255-ECEB-48B8-B258-0BA253CD7959}" destId="{1391C02A-F01E-4E36-B0D7-23D049F518EE}" srcOrd="0" destOrd="0" presId="urn:microsoft.com/office/officeart/2008/layout/HorizontalMultiLevelHierarchy"/>
    <dgm:cxn modelId="{692C9AAB-3C9E-4131-8308-A0150C364F22}" type="presOf" srcId="{B6D41AF1-7F0E-4C48-A01A-D870ADCC2DE6}" destId="{5005821D-386E-458F-8AA9-4B03C30360D5}" srcOrd="1" destOrd="0" presId="urn:microsoft.com/office/officeart/2008/layout/HorizontalMultiLevelHierarchy"/>
    <dgm:cxn modelId="{1BAF76F3-BB16-45BA-8203-B79174BC0912}" type="presOf" srcId="{F22F5DCF-AA39-4632-AF3C-88811995D497}" destId="{F449C316-B47E-4117-80F4-A9712D048938}" srcOrd="0" destOrd="0" presId="urn:microsoft.com/office/officeart/2008/layout/HorizontalMultiLevelHierarchy"/>
    <dgm:cxn modelId="{3D795663-AE47-45FA-A330-B7F8F7709A1D}" type="presOf" srcId="{3856633A-C601-427E-9321-A631210D0835}" destId="{4B30D3A1-B394-4F07-BEBA-ED04512C9C2C}" srcOrd="0" destOrd="0" presId="urn:microsoft.com/office/officeart/2008/layout/HorizontalMultiLevelHierarchy"/>
    <dgm:cxn modelId="{C8E47452-F639-4CFF-AA89-E512A5F68266}" type="presOf" srcId="{3856633A-C601-427E-9321-A631210D0835}" destId="{1C80108F-8AFB-433F-A732-8B3B34C73BD9}" srcOrd="1" destOrd="0" presId="urn:microsoft.com/office/officeart/2008/layout/HorizontalMultiLevelHierarchy"/>
    <dgm:cxn modelId="{B928B592-CC29-496D-A68B-7786918E7E85}" type="presOf" srcId="{CB775A5D-78B9-4DE3-9B5C-D6D73750FEB3}" destId="{AE124DF0-1CB8-4A86-958E-1432583B2CF2}" srcOrd="0" destOrd="0" presId="urn:microsoft.com/office/officeart/2008/layout/HorizontalMultiLevelHierarchy"/>
    <dgm:cxn modelId="{8762E48E-5F28-40FB-A657-F937141CCD18}" type="presOf" srcId="{C7BA680F-9FB0-40D7-B93E-662629B2C527}" destId="{701C7F14-92CF-4767-AEF3-B0FB0F1C8FE7}" srcOrd="1" destOrd="0" presId="urn:microsoft.com/office/officeart/2008/layout/HorizontalMultiLevelHierarchy"/>
    <dgm:cxn modelId="{01FAD742-1737-41EC-883D-C1BFA7D8F1C7}" type="presOf" srcId="{C7BA680F-9FB0-40D7-B93E-662629B2C527}" destId="{473F355F-70FE-4024-BBE9-D664228571E0}" srcOrd="0" destOrd="0" presId="urn:microsoft.com/office/officeart/2008/layout/HorizontalMultiLevelHierarchy"/>
    <dgm:cxn modelId="{7FF9C737-8FCD-4B0C-B5A6-35CB2226D0DB}" type="presOf" srcId="{84BA5255-ECEB-48B8-B258-0BA253CD7959}" destId="{8B1C910F-5E02-4CCA-98F6-276C2425101D}" srcOrd="1" destOrd="0" presId="urn:microsoft.com/office/officeart/2008/layout/HorizontalMultiLevelHierarchy"/>
    <dgm:cxn modelId="{B8CB52D7-3632-493A-8D95-386240009851}" srcId="{F22F5DCF-AA39-4632-AF3C-88811995D497}" destId="{CB775A5D-78B9-4DE3-9B5C-D6D73750FEB3}" srcOrd="0" destOrd="0" parTransId="{C7BA680F-9FB0-40D7-B93E-662629B2C527}" sibTransId="{4CDAF458-A3C6-4B8A-B183-325170AA1880}"/>
    <dgm:cxn modelId="{93ABB3CD-D5C4-440E-AE9F-10A9D394A494}" type="presOf" srcId="{486706F0-0F8A-4505-88D6-E9F7F864CF96}" destId="{16165620-6068-4ADD-ACD8-69FAF3FA0D80}" srcOrd="0" destOrd="0" presId="urn:microsoft.com/office/officeart/2008/layout/HorizontalMultiLevelHierarchy"/>
    <dgm:cxn modelId="{EF0E855A-60D7-4BE3-80BA-5E4BCBA15C79}" type="presOf" srcId="{817C535B-0C77-4C3D-A0A3-F36A6467D400}" destId="{E187BA9B-D061-4ECE-96C7-505967309700}" srcOrd="0" destOrd="0" presId="urn:microsoft.com/office/officeart/2008/layout/HorizontalMultiLevelHierarchy"/>
    <dgm:cxn modelId="{DC7A97EE-77E5-4D52-ACE3-C90ABCB2C809}" srcId="{99F9EC9C-1988-4832-81FE-C90E77A666D8}" destId="{F22F5DCF-AA39-4632-AF3C-88811995D497}" srcOrd="0" destOrd="0" parTransId="{24FB5F77-E611-4150-A029-71A52F029D8E}" sibTransId="{CBD3970A-60B7-4DD1-B692-D4FA86447851}"/>
    <dgm:cxn modelId="{CA5F1897-6B7D-497E-8710-25F113EC679B}" type="presOf" srcId="{CB15E601-CB62-4525-883A-C1E07D476FE0}" destId="{0550531B-FE4B-45DF-A854-27E3C591B3D6}" srcOrd="0" destOrd="0" presId="urn:microsoft.com/office/officeart/2008/layout/HorizontalMultiLevelHierarchy"/>
    <dgm:cxn modelId="{729EA092-3B98-4C5A-A77B-9F0B4B2DE205}" srcId="{F22F5DCF-AA39-4632-AF3C-88811995D497}" destId="{D8E71E62-63F3-4016-9F85-05ADFB192F6D}" srcOrd="5" destOrd="0" parTransId="{B6D41AF1-7F0E-4C48-A01A-D870ADCC2DE6}" sibTransId="{68826D7E-2F22-4E59-A293-03A2663D4E11}"/>
    <dgm:cxn modelId="{F1C68D50-32C4-443C-A83E-9307AE8220CE}" type="presOf" srcId="{DFE5AF1A-8A08-4B20-BE1E-959445085038}" destId="{756337C5-EF3F-45C6-9BEF-F52F139F92CD}" srcOrd="0" destOrd="0" presId="urn:microsoft.com/office/officeart/2008/layout/HorizontalMultiLevelHierarchy"/>
    <dgm:cxn modelId="{11B26E34-538C-47DF-8463-68672C83B3BB}" type="presOf" srcId="{99F9EC9C-1988-4832-81FE-C90E77A666D8}" destId="{FE0C80A8-8035-4412-9FB3-6260C5F01040}" srcOrd="0" destOrd="0" presId="urn:microsoft.com/office/officeart/2008/layout/HorizontalMultiLevelHierarchy"/>
    <dgm:cxn modelId="{978F5731-4938-43A0-81E1-9956DCC45139}" srcId="{F22F5DCF-AA39-4632-AF3C-88811995D497}" destId="{CB15E601-CB62-4525-883A-C1E07D476FE0}" srcOrd="4" destOrd="0" parTransId="{84BA5255-ECEB-48B8-B258-0BA253CD7959}" sibTransId="{0F2E9A05-2978-4D9E-87DA-E7676E887D2A}"/>
    <dgm:cxn modelId="{473F1C0B-D765-47BB-A13C-436FDB5EFE78}" type="presOf" srcId="{50B7E54A-E73E-457F-A07D-35A267FD11D8}" destId="{157B4DC1-8D48-4F4F-AE43-63C8452D52D3}" srcOrd="0" destOrd="0" presId="urn:microsoft.com/office/officeart/2008/layout/HorizontalMultiLevelHierarchy"/>
    <dgm:cxn modelId="{9CBD1DC7-A974-46C7-85A6-F850615EA25D}" srcId="{F22F5DCF-AA39-4632-AF3C-88811995D497}" destId="{817C535B-0C77-4C3D-A0A3-F36A6467D400}" srcOrd="2" destOrd="0" parTransId="{50B7E54A-E73E-457F-A07D-35A267FD11D8}" sibTransId="{8653C0EB-02BD-4348-BA70-5B60B104E6C2}"/>
    <dgm:cxn modelId="{7270D3E4-D4EF-4A01-B405-EFD755E32E9F}" type="presOf" srcId="{17AB7AA2-7E37-484C-91E3-F26D7B0F276F}" destId="{162321A7-F7C6-4F41-BF39-CEBC04E77C39}" srcOrd="0" destOrd="0" presId="urn:microsoft.com/office/officeart/2008/layout/HorizontalMultiLevelHierarchy"/>
    <dgm:cxn modelId="{5473A75A-1A6C-45D4-B3C3-8A16277A0063}" srcId="{F22F5DCF-AA39-4632-AF3C-88811995D497}" destId="{DFE5AF1A-8A08-4B20-BE1E-959445085038}" srcOrd="3" destOrd="0" parTransId="{3856633A-C601-427E-9321-A631210D0835}" sibTransId="{FD8EEF6B-CC19-45DA-B901-F9731D210C45}"/>
    <dgm:cxn modelId="{6165B9AA-BB37-488B-AD93-32661C0E8697}" srcId="{F22F5DCF-AA39-4632-AF3C-88811995D497}" destId="{17AB7AA2-7E37-484C-91E3-F26D7B0F276F}" srcOrd="1" destOrd="0" parTransId="{486706F0-0F8A-4505-88D6-E9F7F864CF96}" sibTransId="{660F0609-31C6-4149-84E0-024E380A0CFF}"/>
    <dgm:cxn modelId="{0DE23265-D536-4F40-9C63-65E1D10D9453}" type="presParOf" srcId="{FE0C80A8-8035-4412-9FB3-6260C5F01040}" destId="{BFB5A02F-0B57-4C53-89E2-56BC9422DD52}" srcOrd="0" destOrd="0" presId="urn:microsoft.com/office/officeart/2008/layout/HorizontalMultiLevelHierarchy"/>
    <dgm:cxn modelId="{F4810CA0-E567-4544-8FE9-AB4AF95E7B8D}" type="presParOf" srcId="{BFB5A02F-0B57-4C53-89E2-56BC9422DD52}" destId="{F449C316-B47E-4117-80F4-A9712D048938}" srcOrd="0" destOrd="0" presId="urn:microsoft.com/office/officeart/2008/layout/HorizontalMultiLevelHierarchy"/>
    <dgm:cxn modelId="{B8D77DD8-AD71-491A-8B31-1FD4A52CA6B6}" type="presParOf" srcId="{BFB5A02F-0B57-4C53-89E2-56BC9422DD52}" destId="{8E1A8E27-8349-49DF-ACFB-CD640FF4CC28}" srcOrd="1" destOrd="0" presId="urn:microsoft.com/office/officeart/2008/layout/HorizontalMultiLevelHierarchy"/>
    <dgm:cxn modelId="{61CB7F5B-B501-4E3F-9E09-6D98EC14AD33}" type="presParOf" srcId="{8E1A8E27-8349-49DF-ACFB-CD640FF4CC28}" destId="{473F355F-70FE-4024-BBE9-D664228571E0}" srcOrd="0" destOrd="0" presId="urn:microsoft.com/office/officeart/2008/layout/HorizontalMultiLevelHierarchy"/>
    <dgm:cxn modelId="{220C5517-7711-45F0-B951-A96257CA81E9}" type="presParOf" srcId="{473F355F-70FE-4024-BBE9-D664228571E0}" destId="{701C7F14-92CF-4767-AEF3-B0FB0F1C8FE7}" srcOrd="0" destOrd="0" presId="urn:microsoft.com/office/officeart/2008/layout/HorizontalMultiLevelHierarchy"/>
    <dgm:cxn modelId="{BB00A95A-6021-4EFF-9679-A7F827A5FBC0}" type="presParOf" srcId="{8E1A8E27-8349-49DF-ACFB-CD640FF4CC28}" destId="{40A5DA10-328F-46C5-B8C5-FFCB7C5FD3E2}" srcOrd="1" destOrd="0" presId="urn:microsoft.com/office/officeart/2008/layout/HorizontalMultiLevelHierarchy"/>
    <dgm:cxn modelId="{7E86A14A-1C9C-49D1-B0B9-B9C43EEA0F43}" type="presParOf" srcId="{40A5DA10-328F-46C5-B8C5-FFCB7C5FD3E2}" destId="{AE124DF0-1CB8-4A86-958E-1432583B2CF2}" srcOrd="0" destOrd="0" presId="urn:microsoft.com/office/officeart/2008/layout/HorizontalMultiLevelHierarchy"/>
    <dgm:cxn modelId="{EEB67A4F-8779-412D-BEDD-A37C6E923964}" type="presParOf" srcId="{40A5DA10-328F-46C5-B8C5-FFCB7C5FD3E2}" destId="{6F74FCF9-9C55-48E7-8A07-DF52F838AD49}" srcOrd="1" destOrd="0" presId="urn:microsoft.com/office/officeart/2008/layout/HorizontalMultiLevelHierarchy"/>
    <dgm:cxn modelId="{4BF1B26C-9023-403B-87E0-BD389466DF32}" type="presParOf" srcId="{8E1A8E27-8349-49DF-ACFB-CD640FF4CC28}" destId="{16165620-6068-4ADD-ACD8-69FAF3FA0D80}" srcOrd="2" destOrd="0" presId="urn:microsoft.com/office/officeart/2008/layout/HorizontalMultiLevelHierarchy"/>
    <dgm:cxn modelId="{C4B439E0-189D-4E59-BB65-921473C6CA13}" type="presParOf" srcId="{16165620-6068-4ADD-ACD8-69FAF3FA0D80}" destId="{E608C805-F502-482A-A179-AC5665305E24}" srcOrd="0" destOrd="0" presId="urn:microsoft.com/office/officeart/2008/layout/HorizontalMultiLevelHierarchy"/>
    <dgm:cxn modelId="{60BDD3FA-0594-4CA9-B598-43DDEF76A9E6}" type="presParOf" srcId="{8E1A8E27-8349-49DF-ACFB-CD640FF4CC28}" destId="{D602CEDE-010D-4FBB-8B65-51D9324F634D}" srcOrd="3" destOrd="0" presId="urn:microsoft.com/office/officeart/2008/layout/HorizontalMultiLevelHierarchy"/>
    <dgm:cxn modelId="{A8F6AF2F-A88A-45EB-B6A4-1D2215A23180}" type="presParOf" srcId="{D602CEDE-010D-4FBB-8B65-51D9324F634D}" destId="{162321A7-F7C6-4F41-BF39-CEBC04E77C39}" srcOrd="0" destOrd="0" presId="urn:microsoft.com/office/officeart/2008/layout/HorizontalMultiLevelHierarchy"/>
    <dgm:cxn modelId="{80806FE9-6E67-48F0-83D1-77F99269E13E}" type="presParOf" srcId="{D602CEDE-010D-4FBB-8B65-51D9324F634D}" destId="{2FAB4838-44B3-45F6-878B-3BA9AD376D49}" srcOrd="1" destOrd="0" presId="urn:microsoft.com/office/officeart/2008/layout/HorizontalMultiLevelHierarchy"/>
    <dgm:cxn modelId="{E059E938-D7AB-4409-9F3E-616D77C55ADF}" type="presParOf" srcId="{8E1A8E27-8349-49DF-ACFB-CD640FF4CC28}" destId="{157B4DC1-8D48-4F4F-AE43-63C8452D52D3}" srcOrd="4" destOrd="0" presId="urn:microsoft.com/office/officeart/2008/layout/HorizontalMultiLevelHierarchy"/>
    <dgm:cxn modelId="{E603F3F7-F501-4EA0-BD16-1A44B1FCBD7E}" type="presParOf" srcId="{157B4DC1-8D48-4F4F-AE43-63C8452D52D3}" destId="{B4117ECE-F265-4F3E-93A8-ED60B88FB579}" srcOrd="0" destOrd="0" presId="urn:microsoft.com/office/officeart/2008/layout/HorizontalMultiLevelHierarchy"/>
    <dgm:cxn modelId="{BCF2137B-6B61-4FF5-8348-56C075709CAB}" type="presParOf" srcId="{8E1A8E27-8349-49DF-ACFB-CD640FF4CC28}" destId="{1042E455-C790-4855-B108-A35971C12CAA}" srcOrd="5" destOrd="0" presId="urn:microsoft.com/office/officeart/2008/layout/HorizontalMultiLevelHierarchy"/>
    <dgm:cxn modelId="{C0F25835-4F35-4D30-A244-AAE1E64D869B}" type="presParOf" srcId="{1042E455-C790-4855-B108-A35971C12CAA}" destId="{E187BA9B-D061-4ECE-96C7-505967309700}" srcOrd="0" destOrd="0" presId="urn:microsoft.com/office/officeart/2008/layout/HorizontalMultiLevelHierarchy"/>
    <dgm:cxn modelId="{D1E3FC09-2E76-441E-811C-8B02BF8E3D56}" type="presParOf" srcId="{1042E455-C790-4855-B108-A35971C12CAA}" destId="{332588EC-473F-4ACA-B952-70A4A930A100}" srcOrd="1" destOrd="0" presId="urn:microsoft.com/office/officeart/2008/layout/HorizontalMultiLevelHierarchy"/>
    <dgm:cxn modelId="{4A78E872-6221-47CD-9501-3E573FABA189}" type="presParOf" srcId="{8E1A8E27-8349-49DF-ACFB-CD640FF4CC28}" destId="{4B30D3A1-B394-4F07-BEBA-ED04512C9C2C}" srcOrd="6" destOrd="0" presId="urn:microsoft.com/office/officeart/2008/layout/HorizontalMultiLevelHierarchy"/>
    <dgm:cxn modelId="{3C3C5CBD-A3E2-48D4-A903-3450C46B54FF}" type="presParOf" srcId="{4B30D3A1-B394-4F07-BEBA-ED04512C9C2C}" destId="{1C80108F-8AFB-433F-A732-8B3B34C73BD9}" srcOrd="0" destOrd="0" presId="urn:microsoft.com/office/officeart/2008/layout/HorizontalMultiLevelHierarchy"/>
    <dgm:cxn modelId="{DBEDBE40-0BF2-4EE9-9821-892E6A0AA96B}" type="presParOf" srcId="{8E1A8E27-8349-49DF-ACFB-CD640FF4CC28}" destId="{77D2478C-5EC6-49B2-B06E-D76891B797AC}" srcOrd="7" destOrd="0" presId="urn:microsoft.com/office/officeart/2008/layout/HorizontalMultiLevelHierarchy"/>
    <dgm:cxn modelId="{CA1BC75E-EE35-4337-9B6E-C6247E31D511}" type="presParOf" srcId="{77D2478C-5EC6-49B2-B06E-D76891B797AC}" destId="{756337C5-EF3F-45C6-9BEF-F52F139F92CD}" srcOrd="0" destOrd="0" presId="urn:microsoft.com/office/officeart/2008/layout/HorizontalMultiLevelHierarchy"/>
    <dgm:cxn modelId="{DD1FDB09-5487-44B0-9A3C-B6D17C18D8A8}" type="presParOf" srcId="{77D2478C-5EC6-49B2-B06E-D76891B797AC}" destId="{7590BACE-A7E2-4AC1-AEDE-C7E80384C63A}" srcOrd="1" destOrd="0" presId="urn:microsoft.com/office/officeart/2008/layout/HorizontalMultiLevelHierarchy"/>
    <dgm:cxn modelId="{8C4C2C84-2C89-485A-A63D-464241BC1EE0}" type="presParOf" srcId="{8E1A8E27-8349-49DF-ACFB-CD640FF4CC28}" destId="{1391C02A-F01E-4E36-B0D7-23D049F518EE}" srcOrd="8" destOrd="0" presId="urn:microsoft.com/office/officeart/2008/layout/HorizontalMultiLevelHierarchy"/>
    <dgm:cxn modelId="{9748C446-EA55-49FA-827C-4580AB4B85EA}" type="presParOf" srcId="{1391C02A-F01E-4E36-B0D7-23D049F518EE}" destId="{8B1C910F-5E02-4CCA-98F6-276C2425101D}" srcOrd="0" destOrd="0" presId="urn:microsoft.com/office/officeart/2008/layout/HorizontalMultiLevelHierarchy"/>
    <dgm:cxn modelId="{B2E9EC39-5802-4489-9EAB-8F5077B874FE}" type="presParOf" srcId="{8E1A8E27-8349-49DF-ACFB-CD640FF4CC28}" destId="{F21D58B8-78FC-4822-AE9E-1EABEA73390A}" srcOrd="9" destOrd="0" presId="urn:microsoft.com/office/officeart/2008/layout/HorizontalMultiLevelHierarchy"/>
    <dgm:cxn modelId="{7B5F7578-5874-401C-AE28-62673682264F}" type="presParOf" srcId="{F21D58B8-78FC-4822-AE9E-1EABEA73390A}" destId="{0550531B-FE4B-45DF-A854-27E3C591B3D6}" srcOrd="0" destOrd="0" presId="urn:microsoft.com/office/officeart/2008/layout/HorizontalMultiLevelHierarchy"/>
    <dgm:cxn modelId="{FDB38EAE-8D9C-4E75-BDF6-0C3B1FE16D73}" type="presParOf" srcId="{F21D58B8-78FC-4822-AE9E-1EABEA73390A}" destId="{FAAE6312-0345-4042-B5C3-27B717F28E9C}" srcOrd="1" destOrd="0" presId="urn:microsoft.com/office/officeart/2008/layout/HorizontalMultiLevelHierarchy"/>
    <dgm:cxn modelId="{0EDFBB82-A76E-4795-8DBA-2962ED1FDCC9}" type="presParOf" srcId="{8E1A8E27-8349-49DF-ACFB-CD640FF4CC28}" destId="{67E90E35-EDF6-4680-B099-8DE343EEA39F}" srcOrd="10" destOrd="0" presId="urn:microsoft.com/office/officeart/2008/layout/HorizontalMultiLevelHierarchy"/>
    <dgm:cxn modelId="{FF8664FD-D71D-4E1D-8F50-9977EC7C562C}" type="presParOf" srcId="{67E90E35-EDF6-4680-B099-8DE343EEA39F}" destId="{5005821D-386E-458F-8AA9-4B03C30360D5}" srcOrd="0" destOrd="0" presId="urn:microsoft.com/office/officeart/2008/layout/HorizontalMultiLevelHierarchy"/>
    <dgm:cxn modelId="{CA83C74E-8E7B-4050-92EB-8ACA04342210}" type="presParOf" srcId="{8E1A8E27-8349-49DF-ACFB-CD640FF4CC28}" destId="{78C60AEE-E3AB-4E6B-B7F1-DE948DD084A2}" srcOrd="11" destOrd="0" presId="urn:microsoft.com/office/officeart/2008/layout/HorizontalMultiLevelHierarchy"/>
    <dgm:cxn modelId="{BA6C08C4-C3A4-48BD-B5D0-FBFFE6EF9EBF}" type="presParOf" srcId="{78C60AEE-E3AB-4E6B-B7F1-DE948DD084A2}" destId="{672274D5-663A-416C-A2A5-C1F014F227E2}" srcOrd="0" destOrd="0" presId="urn:microsoft.com/office/officeart/2008/layout/HorizontalMultiLevelHierarchy"/>
    <dgm:cxn modelId="{4E56ADCF-8893-4BCE-A525-E95895EB6E99}" type="presParOf" srcId="{78C60AEE-E3AB-4E6B-B7F1-DE948DD084A2}" destId="{033DBE18-2683-47C6-944A-EE1CB6574B1D}" srcOrd="1" destOrd="0" presId="urn:microsoft.com/office/officeart/2008/layout/HorizontalMultiLevelHierarchy"/>
  </dgm:cxnLst>
  <dgm:bg>
    <a:solidFill>
      <a:schemeClr val="accent3">
        <a:lumMod val="85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E90E35-EDF6-4680-B099-8DE343EEA39F}">
      <dsp:nvSpPr>
        <dsp:cNvPr id="0" name=""/>
        <dsp:cNvSpPr/>
      </dsp:nvSpPr>
      <dsp:spPr>
        <a:xfrm>
          <a:off x="3850403" y="3429000"/>
          <a:ext cx="620217" cy="2954540"/>
        </a:xfrm>
        <a:custGeom>
          <a:avLst/>
          <a:gdLst/>
          <a:ahLst/>
          <a:cxnLst/>
          <a:rect l="0" t="0" r="0" b="0"/>
          <a:pathLst>
            <a:path>
              <a:moveTo>
                <a:pt x="0" y="0"/>
              </a:moveTo>
              <a:lnTo>
                <a:pt x="310108" y="0"/>
              </a:lnTo>
              <a:lnTo>
                <a:pt x="310108" y="2954540"/>
              </a:lnTo>
              <a:lnTo>
                <a:pt x="620217" y="295454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p>
      </dsp:txBody>
      <dsp:txXfrm>
        <a:off x="4085038" y="4830796"/>
        <a:ext cx="150946" cy="150946"/>
      </dsp:txXfrm>
    </dsp:sp>
    <dsp:sp modelId="{1391C02A-F01E-4E36-B0D7-23D049F518EE}">
      <dsp:nvSpPr>
        <dsp:cNvPr id="0" name=""/>
        <dsp:cNvSpPr/>
      </dsp:nvSpPr>
      <dsp:spPr>
        <a:xfrm>
          <a:off x="3850403" y="3429000"/>
          <a:ext cx="620217" cy="1772724"/>
        </a:xfrm>
        <a:custGeom>
          <a:avLst/>
          <a:gdLst/>
          <a:ahLst/>
          <a:cxnLst/>
          <a:rect l="0" t="0" r="0" b="0"/>
          <a:pathLst>
            <a:path>
              <a:moveTo>
                <a:pt x="0" y="0"/>
              </a:moveTo>
              <a:lnTo>
                <a:pt x="310108" y="0"/>
              </a:lnTo>
              <a:lnTo>
                <a:pt x="310108" y="1772724"/>
              </a:lnTo>
              <a:lnTo>
                <a:pt x="620217" y="17727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4113559" y="4268409"/>
        <a:ext cx="93904" cy="93904"/>
      </dsp:txXfrm>
    </dsp:sp>
    <dsp:sp modelId="{4B30D3A1-B394-4F07-BEBA-ED04512C9C2C}">
      <dsp:nvSpPr>
        <dsp:cNvPr id="0" name=""/>
        <dsp:cNvSpPr/>
      </dsp:nvSpPr>
      <dsp:spPr>
        <a:xfrm>
          <a:off x="3850403" y="3429000"/>
          <a:ext cx="620217" cy="590908"/>
        </a:xfrm>
        <a:custGeom>
          <a:avLst/>
          <a:gdLst/>
          <a:ahLst/>
          <a:cxnLst/>
          <a:rect l="0" t="0" r="0" b="0"/>
          <a:pathLst>
            <a:path>
              <a:moveTo>
                <a:pt x="0" y="0"/>
              </a:moveTo>
              <a:lnTo>
                <a:pt x="310108" y="0"/>
              </a:lnTo>
              <a:lnTo>
                <a:pt x="310108" y="590908"/>
              </a:lnTo>
              <a:lnTo>
                <a:pt x="620217" y="59090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39095" y="3703037"/>
        <a:ext cx="42832" cy="42832"/>
      </dsp:txXfrm>
    </dsp:sp>
    <dsp:sp modelId="{157B4DC1-8D48-4F4F-AE43-63C8452D52D3}">
      <dsp:nvSpPr>
        <dsp:cNvPr id="0" name=""/>
        <dsp:cNvSpPr/>
      </dsp:nvSpPr>
      <dsp:spPr>
        <a:xfrm>
          <a:off x="3850403" y="2838091"/>
          <a:ext cx="620217" cy="590908"/>
        </a:xfrm>
        <a:custGeom>
          <a:avLst/>
          <a:gdLst/>
          <a:ahLst/>
          <a:cxnLst/>
          <a:rect l="0" t="0" r="0" b="0"/>
          <a:pathLst>
            <a:path>
              <a:moveTo>
                <a:pt x="0" y="590908"/>
              </a:moveTo>
              <a:lnTo>
                <a:pt x="310108" y="590908"/>
              </a:lnTo>
              <a:lnTo>
                <a:pt x="310108" y="0"/>
              </a:lnTo>
              <a:lnTo>
                <a:pt x="620217"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39095" y="3112129"/>
        <a:ext cx="42832" cy="42832"/>
      </dsp:txXfrm>
    </dsp:sp>
    <dsp:sp modelId="{16165620-6068-4ADD-ACD8-69FAF3FA0D80}">
      <dsp:nvSpPr>
        <dsp:cNvPr id="0" name=""/>
        <dsp:cNvSpPr/>
      </dsp:nvSpPr>
      <dsp:spPr>
        <a:xfrm>
          <a:off x="3850403" y="1656275"/>
          <a:ext cx="620217" cy="1772724"/>
        </a:xfrm>
        <a:custGeom>
          <a:avLst/>
          <a:gdLst/>
          <a:ahLst/>
          <a:cxnLst/>
          <a:rect l="0" t="0" r="0" b="0"/>
          <a:pathLst>
            <a:path>
              <a:moveTo>
                <a:pt x="0" y="1772724"/>
              </a:moveTo>
              <a:lnTo>
                <a:pt x="310108" y="1772724"/>
              </a:lnTo>
              <a:lnTo>
                <a:pt x="310108" y="0"/>
              </a:lnTo>
              <a:lnTo>
                <a:pt x="620217"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4113559" y="2495685"/>
        <a:ext cx="93904" cy="93904"/>
      </dsp:txXfrm>
    </dsp:sp>
    <dsp:sp modelId="{473F355F-70FE-4024-BBE9-D664228571E0}">
      <dsp:nvSpPr>
        <dsp:cNvPr id="0" name=""/>
        <dsp:cNvSpPr/>
      </dsp:nvSpPr>
      <dsp:spPr>
        <a:xfrm>
          <a:off x="3850403" y="474459"/>
          <a:ext cx="620217" cy="2954540"/>
        </a:xfrm>
        <a:custGeom>
          <a:avLst/>
          <a:gdLst/>
          <a:ahLst/>
          <a:cxnLst/>
          <a:rect l="0" t="0" r="0" b="0"/>
          <a:pathLst>
            <a:path>
              <a:moveTo>
                <a:pt x="0" y="2954540"/>
              </a:moveTo>
              <a:lnTo>
                <a:pt x="310108" y="2954540"/>
              </a:lnTo>
              <a:lnTo>
                <a:pt x="310108" y="0"/>
              </a:lnTo>
              <a:lnTo>
                <a:pt x="620217"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p>
      </dsp:txBody>
      <dsp:txXfrm>
        <a:off x="4085038" y="1876256"/>
        <a:ext cx="150946" cy="150946"/>
      </dsp:txXfrm>
    </dsp:sp>
    <dsp:sp modelId="{F449C316-B47E-4117-80F4-A9712D048938}">
      <dsp:nvSpPr>
        <dsp:cNvPr id="0" name=""/>
        <dsp:cNvSpPr/>
      </dsp:nvSpPr>
      <dsp:spPr>
        <a:xfrm rot="16200000">
          <a:off x="889642" y="2956273"/>
          <a:ext cx="4976068" cy="94545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en-US" sz="6500" kern="1200" dirty="0" smtClean="0">
              <a:solidFill>
                <a:schemeClr val="accent6">
                  <a:lumMod val="75000"/>
                </a:schemeClr>
              </a:solidFill>
            </a:rPr>
            <a:t>Heart Attack</a:t>
          </a:r>
          <a:endParaRPr lang="en-US" sz="6500" kern="1200" dirty="0">
            <a:solidFill>
              <a:schemeClr val="accent6">
                <a:lumMod val="75000"/>
              </a:schemeClr>
            </a:solidFill>
          </a:endParaRPr>
        </a:p>
      </dsp:txBody>
      <dsp:txXfrm>
        <a:off x="889642" y="2956273"/>
        <a:ext cx="4976068" cy="945452"/>
      </dsp:txXfrm>
    </dsp:sp>
    <dsp:sp modelId="{AE124DF0-1CB8-4A86-958E-1432583B2CF2}">
      <dsp:nvSpPr>
        <dsp:cNvPr id="0" name=""/>
        <dsp:cNvSpPr/>
      </dsp:nvSpPr>
      <dsp:spPr>
        <a:xfrm>
          <a:off x="4470620" y="1732"/>
          <a:ext cx="3101085" cy="94545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rgbClr val="C00000"/>
              </a:solidFill>
            </a:rPr>
            <a:t>What Happens During a Heart Attack?</a:t>
          </a:r>
          <a:endParaRPr lang="en-US" sz="2400" kern="1200" dirty="0">
            <a:solidFill>
              <a:srgbClr val="C00000"/>
            </a:solidFill>
          </a:endParaRPr>
        </a:p>
      </dsp:txBody>
      <dsp:txXfrm>
        <a:off x="4470620" y="1732"/>
        <a:ext cx="3101085" cy="945452"/>
      </dsp:txXfrm>
    </dsp:sp>
    <dsp:sp modelId="{162321A7-F7C6-4F41-BF39-CEBC04E77C39}">
      <dsp:nvSpPr>
        <dsp:cNvPr id="0" name=""/>
        <dsp:cNvSpPr/>
      </dsp:nvSpPr>
      <dsp:spPr>
        <a:xfrm>
          <a:off x="4470620" y="1183549"/>
          <a:ext cx="3101085" cy="94545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rgbClr val="C00000"/>
              </a:solidFill>
            </a:rPr>
            <a:t>Heart Attack Symptoms</a:t>
          </a:r>
          <a:endParaRPr lang="en-US" sz="2400" kern="1200" dirty="0">
            <a:solidFill>
              <a:srgbClr val="C00000"/>
            </a:solidFill>
          </a:endParaRPr>
        </a:p>
      </dsp:txBody>
      <dsp:txXfrm>
        <a:off x="4470620" y="1183549"/>
        <a:ext cx="3101085" cy="945452"/>
      </dsp:txXfrm>
    </dsp:sp>
    <dsp:sp modelId="{E187BA9B-D061-4ECE-96C7-505967309700}">
      <dsp:nvSpPr>
        <dsp:cNvPr id="0" name=""/>
        <dsp:cNvSpPr/>
      </dsp:nvSpPr>
      <dsp:spPr>
        <a:xfrm>
          <a:off x="4470620" y="2365365"/>
          <a:ext cx="3101085" cy="94545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rgbClr val="C00000"/>
              </a:solidFill>
            </a:rPr>
            <a:t>What Do I Do if I Have a Heart Attack?</a:t>
          </a:r>
          <a:endParaRPr lang="en-US" sz="2400" kern="1200" dirty="0">
            <a:solidFill>
              <a:srgbClr val="C00000"/>
            </a:solidFill>
          </a:endParaRPr>
        </a:p>
      </dsp:txBody>
      <dsp:txXfrm>
        <a:off x="4470620" y="2365365"/>
        <a:ext cx="3101085" cy="945452"/>
      </dsp:txXfrm>
    </dsp:sp>
    <dsp:sp modelId="{756337C5-EF3F-45C6-9BEF-F52F139F92CD}">
      <dsp:nvSpPr>
        <dsp:cNvPr id="0" name=""/>
        <dsp:cNvSpPr/>
      </dsp:nvSpPr>
      <dsp:spPr>
        <a:xfrm>
          <a:off x="4470620" y="3547181"/>
          <a:ext cx="3101085" cy="94545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rgbClr val="C00000"/>
              </a:solidFill>
            </a:rPr>
            <a:t>How Is a Heart Attack Diagnosed?</a:t>
          </a:r>
          <a:endParaRPr lang="en-US" sz="2400" kern="1200" dirty="0">
            <a:solidFill>
              <a:srgbClr val="C00000"/>
            </a:solidFill>
          </a:endParaRPr>
        </a:p>
      </dsp:txBody>
      <dsp:txXfrm>
        <a:off x="4470620" y="3547181"/>
        <a:ext cx="3101085" cy="945452"/>
      </dsp:txXfrm>
    </dsp:sp>
    <dsp:sp modelId="{0550531B-FE4B-45DF-A854-27E3C591B3D6}">
      <dsp:nvSpPr>
        <dsp:cNvPr id="0" name=""/>
        <dsp:cNvSpPr/>
      </dsp:nvSpPr>
      <dsp:spPr>
        <a:xfrm>
          <a:off x="4470620" y="4728997"/>
          <a:ext cx="3101085" cy="94545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rgbClr val="C00000"/>
              </a:solidFill>
            </a:rPr>
            <a:t>What Is the Treatment for a Heart Attack?</a:t>
          </a:r>
          <a:endParaRPr lang="en-US" sz="2400" kern="1200" dirty="0">
            <a:solidFill>
              <a:srgbClr val="C00000"/>
            </a:solidFill>
          </a:endParaRPr>
        </a:p>
      </dsp:txBody>
      <dsp:txXfrm>
        <a:off x="4470620" y="4728997"/>
        <a:ext cx="3101085" cy="945452"/>
      </dsp:txXfrm>
    </dsp:sp>
    <dsp:sp modelId="{672274D5-663A-416C-A2A5-C1F014F227E2}">
      <dsp:nvSpPr>
        <dsp:cNvPr id="0" name=""/>
        <dsp:cNvSpPr/>
      </dsp:nvSpPr>
      <dsp:spPr>
        <a:xfrm>
          <a:off x="4470620" y="5910814"/>
          <a:ext cx="3101085" cy="94545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rgbClr val="C00000"/>
              </a:solidFill>
            </a:rPr>
            <a:t>How Are Future Heart Attacks Prevented?</a:t>
          </a:r>
          <a:endParaRPr lang="en-US" sz="2400" kern="1200" dirty="0">
            <a:solidFill>
              <a:srgbClr val="C00000"/>
            </a:solidFill>
          </a:endParaRPr>
        </a:p>
      </dsp:txBody>
      <dsp:txXfrm>
        <a:off x="4470620" y="5910814"/>
        <a:ext cx="3101085" cy="945452"/>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6FFB897-C076-4A74-82BB-B257A1FF34A8}" type="datetimeFigureOut">
              <a:rPr lang="en-US" smtClean="0"/>
              <a:t>3/6/2017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CD1BC4-6F67-42CC-B81D-0D387DF5BB37}" type="slidenum">
              <a:rPr lang="en-US" smtClean="0"/>
              <a:t>‹#›</a:t>
            </a:fld>
            <a:endParaRPr lang="en-US"/>
          </a:p>
        </p:txBody>
      </p:sp>
    </p:spTree>
    <p:extLst>
      <p:ext uri="{BB962C8B-B14F-4D97-AF65-F5344CB8AC3E}">
        <p14:creationId xmlns:p14="http://schemas.microsoft.com/office/powerpoint/2010/main" val="20799805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69C60A-6208-42EE-AE50-EF48BA5E6B5F}" type="datetimeFigureOut">
              <a:rPr lang="en-US" smtClean="0"/>
              <a:t>3/6/2017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10C857-FBB6-40A7-B01E-E1D63556B2FC}" type="slidenum">
              <a:rPr lang="en-US" smtClean="0"/>
              <a:t>‹#›</a:t>
            </a:fld>
            <a:endParaRPr lang="en-US"/>
          </a:p>
        </p:txBody>
      </p:sp>
    </p:spTree>
    <p:extLst>
      <p:ext uri="{BB962C8B-B14F-4D97-AF65-F5344CB8AC3E}">
        <p14:creationId xmlns:p14="http://schemas.microsoft.com/office/powerpoint/2010/main" val="4202219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10C857-FBB6-40A7-B01E-E1D63556B2FC}" type="slidenum">
              <a:rPr lang="en-US" smtClean="0"/>
              <a:t>1</a:t>
            </a:fld>
            <a:endParaRPr lang="en-US"/>
          </a:p>
        </p:txBody>
      </p:sp>
    </p:spTree>
    <p:extLst>
      <p:ext uri="{BB962C8B-B14F-4D97-AF65-F5344CB8AC3E}">
        <p14:creationId xmlns:p14="http://schemas.microsoft.com/office/powerpoint/2010/main" val="3461240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F4D253A-86DF-4B85-9DF3-0E55FF518F76}" type="slidenum">
              <a:rPr lang="en-US" smtClean="0"/>
              <a:pPr eaLnBrk="1" hangingPunct="1"/>
              <a:t>2</a:t>
            </a:fld>
            <a:endParaRPr 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FE35FD3-8551-4F0F-A832-F326620AACD6}" type="slidenum">
              <a:rPr lang="en-US" smtClean="0"/>
              <a:pPr eaLnBrk="1" hangingPunct="1"/>
              <a:t>3</a:t>
            </a:fld>
            <a:endParaRPr lang="en-US"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B3308F9-92F1-484D-8FC1-05D12F26DFE4}" type="slidenum">
              <a:rPr lang="en-US" smtClean="0"/>
              <a:pPr eaLnBrk="1" hangingPunct="1"/>
              <a:t>4</a:t>
            </a:fld>
            <a:endParaRPr 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6EC8550-EB71-4D15-BB2F-CD75042EA80E}" type="slidenum">
              <a:rPr lang="en-US" smtClean="0"/>
              <a:pPr eaLnBrk="1" hangingPunct="1"/>
              <a:t>5</a:t>
            </a:fld>
            <a:endParaRPr 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1017818-CA6B-4704-BA2C-CDF87BEE2739}" type="slidenum">
              <a:rPr lang="en-US" smtClean="0"/>
              <a:pPr eaLnBrk="1" hangingPunct="1"/>
              <a:t>6</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4757120-3411-44B0-B13A-4407048B52E6}" type="slidenum">
              <a:rPr lang="en-US" smtClean="0"/>
              <a:pPr eaLnBrk="1" hangingPunct="1"/>
              <a:t>7</a:t>
            </a:fld>
            <a:endParaRPr 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36C235-6424-4629-B2BE-C8404026A4B3}" type="slidenum">
              <a:rPr lang="en-US" smtClean="0"/>
              <a:pPr eaLnBrk="1" hangingPunct="1"/>
              <a:t>8</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07CB081-ED4F-408A-97FF-7A4711903B94}" type="slidenum">
              <a:rPr lang="en-US" smtClean="0"/>
              <a:pPr eaLnBrk="1" hangingPunct="1"/>
              <a:t>9</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r-Latn-C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sr-Latn-C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2A4AA93D-A333-4BFC-B380-C3F5202E1FE8}" type="slidenum">
              <a:rPr lang="es-ES"/>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C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C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94E69B16-FB42-4214-8B36-53BF80E050D6}" type="slidenum">
              <a:rPr lang="es-ES"/>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sr-Latn-C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C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69B93B01-5310-4F22-A619-C3642E622C6A}" type="slidenum">
              <a:rPr lang="es-ES"/>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C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C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6D63F66A-39CD-4E1D-89F2-86009FA8D398}" type="slidenum">
              <a:rPr lang="es-ES"/>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r-Latn-C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F685D776-48C6-493D-AF39-AE8EE02156A1}" type="slidenum">
              <a:rPr lang="es-ES"/>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C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C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CS"/>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7F8C2A6F-4201-4C6A-A897-843E44243D4E}" type="slidenum">
              <a:rPr lang="es-ES"/>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r-Latn-C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C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CS"/>
          </a:p>
        </p:txBody>
      </p:sp>
      <p:sp>
        <p:nvSpPr>
          <p:cNvPr id="7" name="Date Placeholder 6"/>
          <p:cNvSpPr>
            <a:spLocks noGrp="1"/>
          </p:cNvSpPr>
          <p:nvPr>
            <p:ph type="dt" sz="half" idx="10"/>
          </p:nvPr>
        </p:nvSpPr>
        <p:spPr/>
        <p:txBody>
          <a:bodyPr/>
          <a:lstStyle>
            <a:lvl1pPr>
              <a:defRPr/>
            </a:lvl1pPr>
          </a:lstStyle>
          <a:p>
            <a:endParaRPr lang="es-ES"/>
          </a:p>
        </p:txBody>
      </p:sp>
      <p:sp>
        <p:nvSpPr>
          <p:cNvPr id="8" name="Footer Placeholder 7"/>
          <p:cNvSpPr>
            <a:spLocks noGrp="1"/>
          </p:cNvSpPr>
          <p:nvPr>
            <p:ph type="ftr" sz="quarter" idx="11"/>
          </p:nvPr>
        </p:nvSpPr>
        <p:spPr/>
        <p:txBody>
          <a:bodyPr/>
          <a:lstStyle>
            <a:lvl1pPr>
              <a:defRPr/>
            </a:lvl1pPr>
          </a:lstStyle>
          <a:p>
            <a:endParaRPr lang="es-ES"/>
          </a:p>
        </p:txBody>
      </p:sp>
      <p:sp>
        <p:nvSpPr>
          <p:cNvPr id="9" name="Slide Number Placeholder 8"/>
          <p:cNvSpPr>
            <a:spLocks noGrp="1"/>
          </p:cNvSpPr>
          <p:nvPr>
            <p:ph type="sldNum" sz="quarter" idx="12"/>
          </p:nvPr>
        </p:nvSpPr>
        <p:spPr/>
        <p:txBody>
          <a:bodyPr/>
          <a:lstStyle>
            <a:lvl1pPr>
              <a:defRPr/>
            </a:lvl1pPr>
          </a:lstStyle>
          <a:p>
            <a:fld id="{DC12847E-F212-4465-82E9-230845525140}" type="slidenum">
              <a:rPr lang="es-ES"/>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CS"/>
          </a:p>
        </p:txBody>
      </p:sp>
      <p:sp>
        <p:nvSpPr>
          <p:cNvPr id="3" name="Date Placeholder 2"/>
          <p:cNvSpPr>
            <a:spLocks noGrp="1"/>
          </p:cNvSpPr>
          <p:nvPr>
            <p:ph type="dt" sz="half" idx="10"/>
          </p:nvPr>
        </p:nvSpPr>
        <p:spPr/>
        <p:txBody>
          <a:bodyPr/>
          <a:lstStyle>
            <a:lvl1pPr>
              <a:defRPr/>
            </a:lvl1pPr>
          </a:lstStyle>
          <a:p>
            <a:endParaRPr lang="es-ES"/>
          </a:p>
        </p:txBody>
      </p:sp>
      <p:sp>
        <p:nvSpPr>
          <p:cNvPr id="4" name="Footer Placeholder 3"/>
          <p:cNvSpPr>
            <a:spLocks noGrp="1"/>
          </p:cNvSpPr>
          <p:nvPr>
            <p:ph type="ftr" sz="quarter" idx="11"/>
          </p:nvPr>
        </p:nvSpPr>
        <p:spPr/>
        <p:txBody>
          <a:bodyPr/>
          <a:lstStyle>
            <a:lvl1pPr>
              <a:defRPr/>
            </a:lvl1pPr>
          </a:lstStyle>
          <a:p>
            <a:endParaRPr lang="es-ES"/>
          </a:p>
        </p:txBody>
      </p:sp>
      <p:sp>
        <p:nvSpPr>
          <p:cNvPr id="5" name="Slide Number Placeholder 4"/>
          <p:cNvSpPr>
            <a:spLocks noGrp="1"/>
          </p:cNvSpPr>
          <p:nvPr>
            <p:ph type="sldNum" sz="quarter" idx="12"/>
          </p:nvPr>
        </p:nvSpPr>
        <p:spPr/>
        <p:txBody>
          <a:bodyPr/>
          <a:lstStyle>
            <a:lvl1pPr>
              <a:defRPr/>
            </a:lvl1pPr>
          </a:lstStyle>
          <a:p>
            <a:fld id="{BE9C1936-986A-4BF0-9BC1-1A3999440596}" type="slidenum">
              <a:rPr lang="es-ES"/>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p>
        </p:txBody>
      </p:sp>
      <p:sp>
        <p:nvSpPr>
          <p:cNvPr id="3" name="Footer Placeholder 2"/>
          <p:cNvSpPr>
            <a:spLocks noGrp="1"/>
          </p:cNvSpPr>
          <p:nvPr>
            <p:ph type="ftr" sz="quarter" idx="11"/>
          </p:nvPr>
        </p:nvSpPr>
        <p:spPr/>
        <p:txBody>
          <a:bodyPr/>
          <a:lstStyle>
            <a:lvl1pPr>
              <a:defRPr/>
            </a:lvl1pPr>
          </a:lstStyle>
          <a:p>
            <a:endParaRPr lang="es-ES"/>
          </a:p>
        </p:txBody>
      </p:sp>
      <p:sp>
        <p:nvSpPr>
          <p:cNvPr id="4" name="Slide Number Placeholder 3"/>
          <p:cNvSpPr>
            <a:spLocks noGrp="1"/>
          </p:cNvSpPr>
          <p:nvPr>
            <p:ph type="sldNum" sz="quarter" idx="12"/>
          </p:nvPr>
        </p:nvSpPr>
        <p:spPr/>
        <p:txBody>
          <a:bodyPr/>
          <a:lstStyle>
            <a:lvl1pPr>
              <a:defRPr/>
            </a:lvl1pPr>
          </a:lstStyle>
          <a:p>
            <a:fld id="{A0B37B94-A2CC-4BAC-A646-2A5E7B0BB900}" type="slidenum">
              <a:rPr lang="es-ES"/>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r-Latn-C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C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37CF639F-3386-40B9-B4AD-99DE4D28EEC0}" type="slidenum">
              <a:rPr lang="es-ES"/>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r-Latn-C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r-Latn-C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526F7002-1F69-45B8-BDAC-03FC85A6E0F9}" type="slidenum">
              <a:rPr lang="es-ES"/>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316111F-C581-444C-A8E8-D7BA72C8EA0C}" type="slidenum">
              <a:rPr lang="es-ES"/>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strokeassociation.org/presenter.jhtml?identifier=3030386"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198" name="Rectangle 150"/>
          <p:cNvSpPr>
            <a:spLocks noGrp="1" noChangeArrowheads="1"/>
          </p:cNvSpPr>
          <p:nvPr>
            <p:ph type="ctrTitle"/>
          </p:nvPr>
        </p:nvSpPr>
        <p:spPr>
          <a:xfrm>
            <a:off x="2915816" y="1196752"/>
            <a:ext cx="5967491" cy="647700"/>
          </a:xfrm>
        </p:spPr>
        <p:txBody>
          <a:bodyPr/>
          <a:lstStyle/>
          <a:p>
            <a:pPr algn="l"/>
            <a:r>
              <a:rPr lang="en-US" sz="2800" b="1" dirty="0" smtClean="0">
                <a:solidFill>
                  <a:schemeClr val="bg1"/>
                </a:solidFill>
              </a:rPr>
              <a:t>Heart attack: the reasons, </a:t>
            </a:r>
            <a:r>
              <a:rPr lang="en-US" sz="2800" b="1" dirty="0" err="1" smtClean="0">
                <a:solidFill>
                  <a:schemeClr val="bg1"/>
                </a:solidFill>
              </a:rPr>
              <a:t>asymptoms</a:t>
            </a:r>
            <a:r>
              <a:rPr lang="en-US" sz="2800" b="1" dirty="0">
                <a:solidFill>
                  <a:schemeClr val="bg1"/>
                </a:solidFill>
              </a:rPr>
              <a:t>, what to do until the </a:t>
            </a:r>
            <a:r>
              <a:rPr lang="sr-Latn-RS" sz="2800" b="1" dirty="0" smtClean="0">
                <a:solidFill>
                  <a:schemeClr val="bg1"/>
                </a:solidFill>
              </a:rPr>
              <a:t>a</a:t>
            </a:r>
            <a:r>
              <a:rPr lang="en-US" sz="2800" b="1" dirty="0" err="1" smtClean="0">
                <a:solidFill>
                  <a:schemeClr val="bg1"/>
                </a:solidFill>
              </a:rPr>
              <a:t>mbulance</a:t>
            </a:r>
            <a:r>
              <a:rPr lang="en-US" sz="2800" b="1" dirty="0" smtClean="0">
                <a:solidFill>
                  <a:schemeClr val="bg1"/>
                </a:solidFill>
              </a:rPr>
              <a:t> </a:t>
            </a:r>
            <a:r>
              <a:rPr lang="en-US" sz="2800" b="1" dirty="0">
                <a:solidFill>
                  <a:schemeClr val="bg1"/>
                </a:solidFill>
              </a:rPr>
              <a:t>comes (first-aid</a:t>
            </a:r>
            <a:r>
              <a:rPr lang="en-US" sz="2800" b="1" dirty="0" smtClean="0">
                <a:solidFill>
                  <a:schemeClr val="bg1"/>
                </a:solidFill>
              </a:rPr>
              <a:t>)</a:t>
            </a:r>
            <a:endParaRPr lang="es-ES" sz="2800" b="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882900851"/>
              </p:ext>
            </p:extLst>
          </p:nvPr>
        </p:nvGraphicFramePr>
        <p:xfrm>
          <a:off x="-1332656" y="0"/>
          <a:ext cx="10476656"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61447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23" y="260648"/>
            <a:ext cx="9179088" cy="6237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44199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04687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942"/>
          <a:stretch/>
        </p:blipFill>
        <p:spPr bwMode="auto">
          <a:xfrm>
            <a:off x="0" y="548680"/>
            <a:ext cx="9144001" cy="5184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33426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7581"/>
          <a:stretch/>
        </p:blipFill>
        <p:spPr bwMode="auto">
          <a:xfrm>
            <a:off x="1619672" y="-40833"/>
            <a:ext cx="5904656" cy="695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02872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833562"/>
            <a:ext cx="6798651" cy="4619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3334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3028" y="692696"/>
            <a:ext cx="3724096" cy="523220"/>
          </a:xfrm>
          <a:prstGeom prst="rect">
            <a:avLst/>
          </a:prstGeom>
        </p:spPr>
        <p:txBody>
          <a:bodyPr wrap="none">
            <a:spAutoFit/>
          </a:bodyPr>
          <a:lstStyle/>
          <a:p>
            <a:r>
              <a:rPr lang="sr-Latn-RS" sz="2800" dirty="0" smtClean="0">
                <a:solidFill>
                  <a:schemeClr val="bg1"/>
                </a:solidFill>
              </a:rPr>
              <a:t>L</a:t>
            </a:r>
            <a:r>
              <a:rPr lang="en-US" sz="2800" dirty="0" smtClean="0">
                <a:solidFill>
                  <a:schemeClr val="bg1"/>
                </a:solidFill>
              </a:rPr>
              <a:t>eave </a:t>
            </a:r>
            <a:r>
              <a:rPr lang="en-US" sz="2800" dirty="0">
                <a:solidFill>
                  <a:schemeClr val="bg1"/>
                </a:solidFill>
              </a:rPr>
              <a:t>your </a:t>
            </a:r>
            <a:r>
              <a:rPr lang="en-US" sz="2800" dirty="0" smtClean="0">
                <a:solidFill>
                  <a:schemeClr val="bg1"/>
                </a:solidFill>
              </a:rPr>
              <a:t>cigarettes</a:t>
            </a:r>
            <a:r>
              <a:rPr lang="sr-Latn-RS" sz="2800" dirty="0" smtClean="0">
                <a:solidFill>
                  <a:schemeClr val="bg1"/>
                </a:solidFill>
              </a:rPr>
              <a:t>!</a:t>
            </a:r>
            <a:endParaRPr lang="en-US" sz="2800" dirty="0">
              <a:solidFill>
                <a:schemeClr val="bg1"/>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9543" y="1789020"/>
            <a:ext cx="7119190" cy="4729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78298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9929" y="145097"/>
            <a:ext cx="8597220" cy="1569660"/>
          </a:xfrm>
          <a:prstGeom prst="rect">
            <a:avLst/>
          </a:prstGeom>
        </p:spPr>
        <p:txBody>
          <a:bodyPr wrap="square">
            <a:spAutoFit/>
          </a:bodyPr>
          <a:lstStyle/>
          <a:p>
            <a:r>
              <a:rPr lang="en-US" sz="2400" dirty="0" smtClean="0">
                <a:solidFill>
                  <a:schemeClr val="bg1"/>
                </a:solidFill>
              </a:rPr>
              <a:t>Studies have </a:t>
            </a:r>
            <a:r>
              <a:rPr lang="en-US" sz="2400" dirty="0">
                <a:solidFill>
                  <a:schemeClr val="bg1"/>
                </a:solidFill>
              </a:rPr>
              <a:t>shown that a year after quitting smoking your risk of cardiovascular disease by as much as 50 per cent – enjoy smoking cigarettes increases blood </a:t>
            </a:r>
            <a:r>
              <a:rPr lang="en-US" sz="2400" dirty="0" smtClean="0">
                <a:solidFill>
                  <a:schemeClr val="bg1"/>
                </a:solidFill>
              </a:rPr>
              <a:t>clotting </a:t>
            </a:r>
            <a:r>
              <a:rPr lang="en-US" sz="2400" dirty="0">
                <a:solidFill>
                  <a:schemeClr val="bg1"/>
                </a:solidFill>
              </a:rPr>
              <a:t>and increases the amount of fat in it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1749533"/>
            <a:ext cx="4944937" cy="4643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826" y="2183266"/>
            <a:ext cx="3282759" cy="2685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58120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6203" y="0"/>
            <a:ext cx="4727797" cy="6858000"/>
          </a:xfrm>
          <a:prstGeom prst="rect">
            <a:avLst/>
          </a:prstGeom>
        </p:spPr>
      </p:pic>
      <p:sp>
        <p:nvSpPr>
          <p:cNvPr id="3" name="TextBox 2"/>
          <p:cNvSpPr txBox="1"/>
          <p:nvPr/>
        </p:nvSpPr>
        <p:spPr>
          <a:xfrm>
            <a:off x="755576" y="2708920"/>
            <a:ext cx="3249608" cy="584775"/>
          </a:xfrm>
          <a:prstGeom prst="rect">
            <a:avLst/>
          </a:prstGeom>
          <a:noFill/>
        </p:spPr>
        <p:txBody>
          <a:bodyPr wrap="none" rtlCol="0">
            <a:spAutoFit/>
          </a:bodyPr>
          <a:lstStyle/>
          <a:p>
            <a:r>
              <a:rPr lang="sr-Latn-RS" sz="3200" b="1" dirty="0" smtClean="0">
                <a:solidFill>
                  <a:srgbClr val="002060"/>
                </a:solidFill>
                <a:latin typeface="+mn-lt"/>
              </a:rPr>
              <a:t>In our country...</a:t>
            </a:r>
            <a:endParaRPr lang="en-US" sz="3200" b="1" dirty="0">
              <a:solidFill>
                <a:srgbClr val="002060"/>
              </a:solidFill>
              <a:latin typeface="+mn-lt"/>
            </a:endParaRPr>
          </a:p>
        </p:txBody>
      </p:sp>
    </p:spTree>
    <p:extLst>
      <p:ext uri="{BB962C8B-B14F-4D97-AF65-F5344CB8AC3E}">
        <p14:creationId xmlns:p14="http://schemas.microsoft.com/office/powerpoint/2010/main" val="1171007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5943" y="1933139"/>
            <a:ext cx="4572000" cy="3170099"/>
          </a:xfrm>
          <a:prstGeom prst="rect">
            <a:avLst/>
          </a:prstGeom>
          <a:solidFill>
            <a:srgbClr val="FFC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spAutoFit/>
          </a:bodyPr>
          <a:lstStyle/>
          <a:p>
            <a:pPr algn="just"/>
            <a:r>
              <a:rPr lang="en-US" sz="2000" dirty="0">
                <a:solidFill>
                  <a:srgbClr val="002060"/>
                </a:solidFill>
              </a:rPr>
              <a:t>A lot of people after they experience acute myocardial infarction, later feels fear, which can be accompanied by depression or anxiety. This condition can be avoided if you laugh. Laugh as much as possible because this will raise the level of good cholesterol in the blood and destroy the hormones responsible for stress, which increases the risk of new heart attacks.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6582" y="1933139"/>
            <a:ext cx="3937620" cy="3950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71466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hto1x0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4150" y="18233"/>
            <a:ext cx="1505753" cy="1610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ctrTitle"/>
          </p:nvPr>
        </p:nvSpPr>
        <p:spPr>
          <a:xfrm>
            <a:off x="899592" y="158776"/>
            <a:ext cx="7772400" cy="1470025"/>
          </a:xfrm>
        </p:spPr>
        <p:txBody>
          <a:bodyPr/>
          <a:lstStyle/>
          <a:p>
            <a:pPr eaLnBrk="1" hangingPunct="1"/>
            <a:r>
              <a:rPr lang="en-US" sz="5000" dirty="0" smtClean="0">
                <a:solidFill>
                  <a:schemeClr val="bg1">
                    <a:lumMod val="85000"/>
                  </a:schemeClr>
                </a:solidFill>
              </a:rPr>
              <a:t>HEART  </a:t>
            </a:r>
            <a:r>
              <a:rPr lang="sr-Latn-RS" sz="5000" dirty="0" smtClean="0">
                <a:solidFill>
                  <a:schemeClr val="bg1">
                    <a:lumMod val="85000"/>
                  </a:schemeClr>
                </a:solidFill>
              </a:rPr>
              <a:t>       </a:t>
            </a:r>
            <a:r>
              <a:rPr lang="en-US" sz="5000" dirty="0" smtClean="0">
                <a:solidFill>
                  <a:schemeClr val="bg1">
                    <a:lumMod val="85000"/>
                  </a:schemeClr>
                </a:solidFill>
              </a:rPr>
              <a:t>  ATTACK</a:t>
            </a:r>
            <a:r>
              <a:rPr lang="en-US" dirty="0" smtClean="0">
                <a:solidFill>
                  <a:schemeClr val="bg1">
                    <a:lumMod val="85000"/>
                  </a:schemeClr>
                </a:solidFill>
              </a:rPr>
              <a:t> </a:t>
            </a:r>
          </a:p>
        </p:txBody>
      </p:sp>
      <p:sp>
        <p:nvSpPr>
          <p:cNvPr id="2052" name="Rectangle 3"/>
          <p:cNvSpPr>
            <a:spLocks noGrp="1" noChangeArrowheads="1"/>
          </p:cNvSpPr>
          <p:nvPr>
            <p:ph type="subTitle" idx="1"/>
          </p:nvPr>
        </p:nvSpPr>
        <p:spPr>
          <a:xfrm>
            <a:off x="2449285" y="2108200"/>
            <a:ext cx="4572000" cy="685800"/>
          </a:xfrm>
        </p:spPr>
        <p:txBody>
          <a:bodyPr/>
          <a:lstStyle/>
          <a:p>
            <a:pPr eaLnBrk="1" hangingPunct="1"/>
            <a:r>
              <a:rPr lang="en-US" b="1" dirty="0" smtClean="0">
                <a:solidFill>
                  <a:srgbClr val="002060"/>
                </a:solidFill>
              </a:rPr>
              <a:t>Signs &amp; Symptoms</a:t>
            </a:r>
          </a:p>
        </p:txBody>
      </p:sp>
      <p:sp>
        <p:nvSpPr>
          <p:cNvPr id="2053" name="Rectangle 6"/>
          <p:cNvSpPr>
            <a:spLocks noChangeArrowheads="1"/>
          </p:cNvSpPr>
          <p:nvPr/>
        </p:nvSpPr>
        <p:spPr bwMode="auto">
          <a:xfrm>
            <a:off x="131983" y="3397804"/>
            <a:ext cx="8763000" cy="2677656"/>
          </a:xfrm>
          <a:prstGeom prst="rect">
            <a:avLst/>
          </a:prstGeom>
          <a:solidFill>
            <a:schemeClr val="bg2">
              <a:lumMod val="40000"/>
              <a:lumOff val="60000"/>
            </a:schemeClr>
          </a:solidFill>
          <a:ln>
            <a:noFill/>
          </a:ln>
          <a:extLst/>
        </p:spPr>
        <p:txBody>
          <a:bodyPr anchor="ctr">
            <a:spAutoFit/>
          </a:bodyPr>
          <a:lstStyle/>
          <a:p>
            <a:pPr algn="just"/>
            <a:r>
              <a:rPr lang="en-US" sz="2400" b="1" dirty="0">
                <a:solidFill>
                  <a:srgbClr val="C00000"/>
                </a:solidFill>
              </a:rPr>
              <a:t>Statistics</a:t>
            </a:r>
            <a:r>
              <a:rPr lang="en-US" sz="2400" dirty="0">
                <a:solidFill>
                  <a:srgbClr val="C00000"/>
                </a:solidFill>
              </a:rPr>
              <a:t> </a:t>
            </a:r>
            <a:br>
              <a:rPr lang="en-US" sz="2400" dirty="0">
                <a:solidFill>
                  <a:srgbClr val="C00000"/>
                </a:solidFill>
              </a:rPr>
            </a:br>
            <a:endParaRPr lang="en-US" sz="2400" dirty="0">
              <a:solidFill>
                <a:srgbClr val="C00000"/>
              </a:solidFill>
            </a:endParaRPr>
          </a:p>
          <a:p>
            <a:pPr algn="just"/>
            <a:r>
              <a:rPr lang="en-US" sz="2400" dirty="0">
                <a:solidFill>
                  <a:srgbClr val="C00000"/>
                </a:solidFill>
              </a:rPr>
              <a:t>Coronary heart disease is the No. 1 cause of death in </a:t>
            </a:r>
            <a:r>
              <a:rPr lang="sr-Latn-RS" sz="2400" dirty="0" smtClean="0">
                <a:solidFill>
                  <a:srgbClr val="C00000"/>
                </a:solidFill>
              </a:rPr>
              <a:t>Serbia</a:t>
            </a:r>
            <a:r>
              <a:rPr lang="en-US" sz="2400" dirty="0" smtClean="0">
                <a:solidFill>
                  <a:srgbClr val="C00000"/>
                </a:solidFill>
              </a:rPr>
              <a:t>. </a:t>
            </a:r>
            <a:r>
              <a:rPr lang="en-US" sz="2400" dirty="0">
                <a:solidFill>
                  <a:srgbClr val="C00000"/>
                </a:solidFill>
              </a:rPr>
              <a:t>Stroke is the No. 3 cause of </a:t>
            </a:r>
            <a:r>
              <a:rPr lang="en-US" sz="2400" dirty="0" smtClean="0">
                <a:solidFill>
                  <a:srgbClr val="C00000"/>
                </a:solidFill>
              </a:rPr>
              <a:t>death </a:t>
            </a:r>
            <a:r>
              <a:rPr lang="en-US" sz="2400" dirty="0">
                <a:solidFill>
                  <a:srgbClr val="C00000"/>
                </a:solidFill>
              </a:rPr>
              <a:t>and a leading cause of serious disability. That's why it's so important to reduce your risk factors, know the warning signs, and know how to respond quickly and properly if warning signs occur.</a:t>
            </a:r>
          </a:p>
        </p:txBody>
      </p:sp>
    </p:spTree>
    <p:extLst>
      <p:ext uri="{BB962C8B-B14F-4D97-AF65-F5344CB8AC3E}">
        <p14:creationId xmlns:p14="http://schemas.microsoft.com/office/powerpoint/2010/main" val="32485234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1" y="332656"/>
            <a:ext cx="9221642" cy="6165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74440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536" y="2002970"/>
            <a:ext cx="10202989" cy="3058843"/>
          </a:xfrm>
          <a:prstGeom prst="rect">
            <a:avLst/>
          </a:prstGeom>
        </p:spPr>
      </p:pic>
      <p:sp>
        <p:nvSpPr>
          <p:cNvPr id="3" name="TextBox 2"/>
          <p:cNvSpPr txBox="1"/>
          <p:nvPr/>
        </p:nvSpPr>
        <p:spPr>
          <a:xfrm>
            <a:off x="3851920" y="5733256"/>
            <a:ext cx="5245860" cy="369332"/>
          </a:xfrm>
          <a:prstGeom prst="rect">
            <a:avLst/>
          </a:prstGeom>
          <a:noFill/>
        </p:spPr>
        <p:txBody>
          <a:bodyPr wrap="none" rtlCol="0">
            <a:spAutoFit/>
          </a:bodyPr>
          <a:lstStyle/>
          <a:p>
            <a:r>
              <a:rPr lang="sr-Latn-RS" b="1" dirty="0" smtClean="0">
                <a:solidFill>
                  <a:srgbClr val="002060"/>
                </a:solidFill>
              </a:rPr>
              <a:t>Technical School ,,15thMay“ Prokuplje, Serbia</a:t>
            </a:r>
            <a:endParaRPr lang="en-US" b="1" dirty="0">
              <a:solidFill>
                <a:srgbClr val="00206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7413-inter-fu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4453" y="4346328"/>
            <a:ext cx="4781089" cy="20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2"/>
          <p:cNvSpPr>
            <a:spLocks noGrp="1" noChangeArrowheads="1"/>
          </p:cNvSpPr>
          <p:nvPr>
            <p:ph type="title"/>
          </p:nvPr>
        </p:nvSpPr>
        <p:spPr/>
        <p:txBody>
          <a:bodyPr/>
          <a:lstStyle/>
          <a:p>
            <a:pPr eaLnBrk="1" hangingPunct="1"/>
            <a:r>
              <a:rPr lang="en-US" b="1" dirty="0" smtClean="0">
                <a:solidFill>
                  <a:srgbClr val="FFC000"/>
                </a:solidFill>
              </a:rPr>
              <a:t>The Normal Heart</a:t>
            </a:r>
          </a:p>
        </p:txBody>
      </p:sp>
      <p:sp>
        <p:nvSpPr>
          <p:cNvPr id="3076" name="Rectangle 3"/>
          <p:cNvSpPr>
            <a:spLocks noGrp="1" noChangeArrowheads="1"/>
          </p:cNvSpPr>
          <p:nvPr>
            <p:ph type="body" idx="1"/>
          </p:nvPr>
        </p:nvSpPr>
        <p:spPr>
          <a:xfrm>
            <a:off x="304800" y="2057400"/>
            <a:ext cx="8610600" cy="1752600"/>
          </a:xfrm>
        </p:spPr>
        <p:txBody>
          <a:bodyPr/>
          <a:lstStyle/>
          <a:p>
            <a:pPr algn="just" eaLnBrk="1" hangingPunct="1">
              <a:lnSpc>
                <a:spcPct val="80000"/>
              </a:lnSpc>
            </a:pPr>
            <a:r>
              <a:rPr lang="en-US" sz="2000" b="1" dirty="0" smtClean="0">
                <a:solidFill>
                  <a:srgbClr val="002060"/>
                </a:solidFill>
              </a:rPr>
              <a:t>The normal heart is a pump made of muscle tissue.   It's about the size of your fist. </a:t>
            </a:r>
          </a:p>
          <a:p>
            <a:pPr algn="just" eaLnBrk="1" hangingPunct="1">
              <a:lnSpc>
                <a:spcPct val="80000"/>
              </a:lnSpc>
              <a:buFontTx/>
              <a:buNone/>
            </a:pPr>
            <a:endParaRPr lang="en-US" sz="2000" b="1" dirty="0" smtClean="0">
              <a:solidFill>
                <a:srgbClr val="002060"/>
              </a:solidFill>
            </a:endParaRPr>
          </a:p>
          <a:p>
            <a:pPr algn="just" eaLnBrk="1" hangingPunct="1">
              <a:lnSpc>
                <a:spcPct val="80000"/>
              </a:lnSpc>
            </a:pPr>
            <a:r>
              <a:rPr lang="en-US" sz="2000" b="1" dirty="0" smtClean="0">
                <a:solidFill>
                  <a:srgbClr val="002060"/>
                </a:solidFill>
              </a:rPr>
              <a:t>The heart has four chambers. The two upper ones are the atria, and the lower two are the ventricles. (See diagram.) Four heart valves open and close to keep the blood flowing in one direction as it's pumped through the heart. Each valve has a set of "flaps" (also called leaflets or cusps). </a:t>
            </a:r>
          </a:p>
          <a:p>
            <a:pPr algn="just" eaLnBrk="1" hangingPunct="1">
              <a:lnSpc>
                <a:spcPct val="80000"/>
              </a:lnSpc>
            </a:pPr>
            <a:endParaRPr lang="en-US" sz="2000" b="1" dirty="0" smtClean="0">
              <a:solidFill>
                <a:srgbClr val="002060"/>
              </a:solidFill>
            </a:endParaRPr>
          </a:p>
          <a:p>
            <a:pPr algn="just" eaLnBrk="1" hangingPunct="1">
              <a:lnSpc>
                <a:spcPct val="80000"/>
              </a:lnSpc>
              <a:buFontTx/>
              <a:buNone/>
            </a:pPr>
            <a:endParaRPr lang="en-US" sz="2000" b="1" dirty="0" smtClean="0">
              <a:solidFill>
                <a:srgbClr val="002060"/>
              </a:solidFill>
            </a:endParaRPr>
          </a:p>
        </p:txBody>
      </p:sp>
    </p:spTree>
    <p:extLst>
      <p:ext uri="{BB962C8B-B14F-4D97-AF65-F5344CB8AC3E}">
        <p14:creationId xmlns:p14="http://schemas.microsoft.com/office/powerpoint/2010/main" val="1234666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8" descr="hto1x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105639"/>
            <a:ext cx="1818411" cy="1508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4"/>
          <p:cNvSpPr>
            <a:spLocks noGrp="1" noChangeArrowheads="1"/>
          </p:cNvSpPr>
          <p:nvPr>
            <p:ph type="body" idx="1"/>
          </p:nvPr>
        </p:nvSpPr>
        <p:spPr>
          <a:xfrm>
            <a:off x="384629" y="1912257"/>
            <a:ext cx="8458200" cy="2236823"/>
          </a:xfrm>
          <a:noFill/>
        </p:spPr>
        <p:txBody>
          <a:bodyPr/>
          <a:lstStyle/>
          <a:p>
            <a:pPr algn="just" eaLnBrk="1" hangingPunct="1">
              <a:lnSpc>
                <a:spcPct val="80000"/>
              </a:lnSpc>
            </a:pPr>
            <a:r>
              <a:rPr lang="en-US" sz="2000" b="1" dirty="0" smtClean="0">
                <a:solidFill>
                  <a:srgbClr val="002060"/>
                </a:solidFill>
              </a:rPr>
              <a:t>Dark bluish (oxygen-poor) blood returns to the heart after circulating through the body. </a:t>
            </a:r>
          </a:p>
          <a:p>
            <a:pPr algn="just" eaLnBrk="1" hangingPunct="1">
              <a:lnSpc>
                <a:spcPct val="80000"/>
              </a:lnSpc>
            </a:pPr>
            <a:r>
              <a:rPr lang="en-US" sz="2000" b="1" dirty="0" smtClean="0">
                <a:solidFill>
                  <a:srgbClr val="002060"/>
                </a:solidFill>
              </a:rPr>
              <a:t>Enters the right atrium. </a:t>
            </a:r>
          </a:p>
          <a:p>
            <a:pPr algn="just" eaLnBrk="1" hangingPunct="1">
              <a:lnSpc>
                <a:spcPct val="80000"/>
              </a:lnSpc>
            </a:pPr>
            <a:r>
              <a:rPr lang="en-US" sz="2000" b="1" dirty="0" smtClean="0">
                <a:solidFill>
                  <a:srgbClr val="002060"/>
                </a:solidFill>
              </a:rPr>
              <a:t>Then goes into the right ventricle. </a:t>
            </a:r>
          </a:p>
          <a:p>
            <a:pPr algn="just" eaLnBrk="1" hangingPunct="1">
              <a:lnSpc>
                <a:spcPct val="80000"/>
              </a:lnSpc>
            </a:pPr>
            <a:r>
              <a:rPr lang="en-US" sz="2000" b="1" dirty="0" smtClean="0">
                <a:solidFill>
                  <a:srgbClr val="002060"/>
                </a:solidFill>
              </a:rPr>
              <a:t>The right ventricle pumps blood under low pressure into the pulmonary artery. </a:t>
            </a:r>
          </a:p>
          <a:p>
            <a:pPr algn="just" eaLnBrk="1" hangingPunct="1">
              <a:lnSpc>
                <a:spcPct val="80000"/>
              </a:lnSpc>
            </a:pPr>
            <a:r>
              <a:rPr lang="en-US" sz="2000" b="1" dirty="0" smtClean="0">
                <a:solidFill>
                  <a:srgbClr val="002060"/>
                </a:solidFill>
              </a:rPr>
              <a:t>From there the blood goes to the lungs, where it gets fresh oxygen. Oxygen-rich blood is bright red. </a:t>
            </a:r>
          </a:p>
          <a:p>
            <a:pPr algn="just" eaLnBrk="1" hangingPunct="1">
              <a:lnSpc>
                <a:spcPct val="80000"/>
              </a:lnSpc>
            </a:pPr>
            <a:r>
              <a:rPr lang="en-US" sz="2000" b="1" dirty="0" smtClean="0">
                <a:solidFill>
                  <a:srgbClr val="002060"/>
                </a:solidFill>
              </a:rPr>
              <a:t>Now goes to the left atrium. </a:t>
            </a:r>
          </a:p>
          <a:p>
            <a:pPr algn="just" eaLnBrk="1" hangingPunct="1">
              <a:lnSpc>
                <a:spcPct val="80000"/>
              </a:lnSpc>
            </a:pPr>
            <a:r>
              <a:rPr lang="en-US" sz="2000" b="1" dirty="0" smtClean="0">
                <a:solidFill>
                  <a:srgbClr val="002060"/>
                </a:solidFill>
              </a:rPr>
              <a:t>Then enters the left ventricle </a:t>
            </a:r>
          </a:p>
          <a:p>
            <a:pPr algn="just" eaLnBrk="1" hangingPunct="1">
              <a:lnSpc>
                <a:spcPct val="80000"/>
              </a:lnSpc>
            </a:pPr>
            <a:r>
              <a:rPr lang="en-US" sz="2000" b="1" dirty="0" smtClean="0">
                <a:solidFill>
                  <a:srgbClr val="002060"/>
                </a:solidFill>
              </a:rPr>
              <a:t>Then into the aorta which takes the blood from the heart to the rest of the body. </a:t>
            </a:r>
          </a:p>
          <a:p>
            <a:pPr algn="just" eaLnBrk="1" hangingPunct="1">
              <a:lnSpc>
                <a:spcPct val="80000"/>
              </a:lnSpc>
            </a:pPr>
            <a:r>
              <a:rPr lang="en-US" sz="2000" b="1" dirty="0" smtClean="0">
                <a:solidFill>
                  <a:srgbClr val="002060"/>
                </a:solidFill>
              </a:rPr>
              <a:t>The cycle repeats as the blood flows back to the right atrium. </a:t>
            </a:r>
          </a:p>
        </p:txBody>
      </p:sp>
      <p:sp>
        <p:nvSpPr>
          <p:cNvPr id="4100" name="Rectangle 9"/>
          <p:cNvSpPr>
            <a:spLocks noChangeArrowheads="1"/>
          </p:cNvSpPr>
          <p:nvPr/>
        </p:nvSpPr>
        <p:spPr bwMode="auto">
          <a:xfrm>
            <a:off x="2051720" y="475343"/>
            <a:ext cx="409381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400" b="1" dirty="0">
                <a:solidFill>
                  <a:srgbClr val="FFFFA3"/>
                </a:solidFill>
              </a:rPr>
              <a:t>How It </a:t>
            </a:r>
            <a:r>
              <a:rPr lang="en-US" sz="4400" b="1" dirty="0" smtClean="0">
                <a:solidFill>
                  <a:srgbClr val="FFFFA3"/>
                </a:solidFill>
              </a:rPr>
              <a:t>Works</a:t>
            </a:r>
            <a:r>
              <a:rPr lang="sr-Latn-RS" sz="4400" b="1" dirty="0" smtClean="0">
                <a:solidFill>
                  <a:srgbClr val="FFFFA3"/>
                </a:solidFill>
              </a:rPr>
              <a:t>?</a:t>
            </a:r>
            <a:endParaRPr lang="en-US" sz="4400" b="1" dirty="0">
              <a:solidFill>
                <a:srgbClr val="FFFFA3"/>
              </a:solidFill>
            </a:endParaRPr>
          </a:p>
        </p:txBody>
      </p:sp>
    </p:spTree>
    <p:extLst>
      <p:ext uri="{BB962C8B-B14F-4D97-AF65-F5344CB8AC3E}">
        <p14:creationId xmlns:p14="http://schemas.microsoft.com/office/powerpoint/2010/main" val="26935993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z="4000" b="1" dirty="0" smtClean="0">
                <a:solidFill>
                  <a:srgbClr val="CC0000"/>
                </a:solidFill>
              </a:rPr>
              <a:t>What is a Heart Attack?</a:t>
            </a:r>
            <a:r>
              <a:rPr lang="en-US" sz="4000" b="1" dirty="0" smtClean="0"/>
              <a:t/>
            </a:r>
            <a:br>
              <a:rPr lang="en-US" sz="4000" b="1" dirty="0" smtClean="0"/>
            </a:br>
            <a:r>
              <a:rPr lang="en-US" sz="2800" dirty="0" smtClean="0">
                <a:solidFill>
                  <a:srgbClr val="FFFF00"/>
                </a:solidFill>
              </a:rPr>
              <a:t>Also known as Myocardial Infarction</a:t>
            </a:r>
          </a:p>
        </p:txBody>
      </p:sp>
      <p:sp>
        <p:nvSpPr>
          <p:cNvPr id="5123" name="Rectangle 4"/>
          <p:cNvSpPr>
            <a:spLocks noChangeArrowheads="1"/>
          </p:cNvSpPr>
          <p:nvPr/>
        </p:nvSpPr>
        <p:spPr bwMode="auto">
          <a:xfrm>
            <a:off x="287338" y="2060848"/>
            <a:ext cx="8534400" cy="1938992"/>
          </a:xfrm>
          <a:prstGeom prst="rect">
            <a:avLst/>
          </a:prstGeom>
          <a:solidFill>
            <a:schemeClr val="bg2">
              <a:lumMod val="40000"/>
              <a:lumOff val="60000"/>
            </a:schemeClr>
          </a:solidFill>
          <a:ln>
            <a:noFill/>
          </a:ln>
          <a:extLst/>
        </p:spPr>
        <p:txBody>
          <a:bodyPr anchor="ctr">
            <a:spAutoFit/>
          </a:bodyPr>
          <a:lstStyle/>
          <a:p>
            <a:pPr algn="just"/>
            <a:r>
              <a:rPr lang="en-US" sz="2000" dirty="0">
                <a:solidFill>
                  <a:srgbClr val="002060"/>
                </a:solidFill>
              </a:rPr>
              <a:t>Death of or damage to part of the heart muscle due to an insufficient blood supply. Heart attacks occur when one of the coronary arteries that supply blood to the heart muscle is blocked. Blockage is usually caused from a buildup of plaque (deposits of fat-like substances) due to atherosclerosis. If a plaque deposit tears or ruptures, a blood clot may form and block the artery, causing a heart attack. </a:t>
            </a:r>
          </a:p>
        </p:txBody>
      </p:sp>
      <p:pic>
        <p:nvPicPr>
          <p:cNvPr id="5124" name="Picture 6" descr="hto1x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3469" y="4221088"/>
            <a:ext cx="1862138"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34395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ChangeArrowheads="1"/>
          </p:cNvSpPr>
          <p:nvPr/>
        </p:nvSpPr>
        <p:spPr bwMode="auto">
          <a:xfrm>
            <a:off x="152400" y="1184048"/>
            <a:ext cx="8763000" cy="4708981"/>
          </a:xfrm>
          <a:prstGeom prst="rect">
            <a:avLst/>
          </a:prstGeom>
          <a:solidFill>
            <a:schemeClr val="bg2">
              <a:lumMod val="40000"/>
              <a:lumOff val="60000"/>
            </a:schemeClr>
          </a:solidFill>
          <a:ln>
            <a:noFill/>
          </a:ln>
          <a:extLst/>
        </p:spPr>
        <p:txBody>
          <a:bodyPr anchor="ctr">
            <a:spAutoFit/>
          </a:bodyPr>
          <a:lstStyle/>
          <a:p>
            <a:pPr algn="just"/>
            <a:r>
              <a:rPr lang="en-US" sz="2000" dirty="0">
                <a:solidFill>
                  <a:srgbClr val="002060"/>
                </a:solidFill>
              </a:rPr>
              <a:t>Some heart attacks are sudden and intense. But most heart attacks start slowly, with mild pain or discomfort. Often people affected aren't sure what's wrong and wait too long before getting help. Here are signs that can mean a heart attack is happening:</a:t>
            </a:r>
          </a:p>
          <a:p>
            <a:pPr algn="just"/>
            <a:endParaRPr lang="en-US" sz="2000" dirty="0">
              <a:solidFill>
                <a:srgbClr val="002060"/>
              </a:solidFill>
            </a:endParaRPr>
          </a:p>
          <a:p>
            <a:pPr lvl="1" algn="just">
              <a:buFontTx/>
              <a:buChar char="•"/>
            </a:pPr>
            <a:r>
              <a:rPr lang="en-US" sz="2000" b="1" dirty="0">
                <a:solidFill>
                  <a:srgbClr val="002060"/>
                </a:solidFill>
              </a:rPr>
              <a:t>Chest discomfort.</a:t>
            </a:r>
            <a:r>
              <a:rPr lang="en-US" sz="2000" dirty="0">
                <a:solidFill>
                  <a:srgbClr val="002060"/>
                </a:solidFill>
              </a:rPr>
              <a:t> Most heart attacks involve discomfort in the center of the chest, it can feel like uncomfortable pressure, squeezing, fullness or pain.   </a:t>
            </a:r>
          </a:p>
          <a:p>
            <a:pPr lvl="1" algn="just">
              <a:buFontTx/>
              <a:buChar char="•"/>
            </a:pPr>
            <a:r>
              <a:rPr lang="en-US" sz="2000" b="1" dirty="0">
                <a:solidFill>
                  <a:srgbClr val="002060"/>
                </a:solidFill>
              </a:rPr>
              <a:t>Discomfort in other areas of the upper body.</a:t>
            </a:r>
            <a:r>
              <a:rPr lang="en-US" sz="2000" dirty="0">
                <a:solidFill>
                  <a:srgbClr val="002060"/>
                </a:solidFill>
              </a:rPr>
              <a:t> Symptoms can include pain or discomfort in one or both arms, the back, neck, jaw or stomach.    </a:t>
            </a:r>
          </a:p>
          <a:p>
            <a:pPr lvl="1" algn="just">
              <a:buFontTx/>
              <a:buChar char="•"/>
            </a:pPr>
            <a:r>
              <a:rPr lang="en-US" sz="2000" b="1" dirty="0">
                <a:solidFill>
                  <a:srgbClr val="002060"/>
                </a:solidFill>
              </a:rPr>
              <a:t>Shortness of breath</a:t>
            </a:r>
            <a:r>
              <a:rPr lang="en-US" sz="2000" dirty="0">
                <a:solidFill>
                  <a:srgbClr val="002060"/>
                </a:solidFill>
              </a:rPr>
              <a:t> with or without chest discomfort.   </a:t>
            </a:r>
          </a:p>
          <a:p>
            <a:pPr lvl="1" algn="just">
              <a:buFontTx/>
              <a:buChar char="•"/>
            </a:pPr>
            <a:r>
              <a:rPr lang="en-US" sz="2000" b="1" dirty="0">
                <a:solidFill>
                  <a:srgbClr val="002060"/>
                </a:solidFill>
              </a:rPr>
              <a:t>Other signs</a:t>
            </a:r>
            <a:r>
              <a:rPr lang="en-US" sz="2000" dirty="0">
                <a:solidFill>
                  <a:srgbClr val="002060"/>
                </a:solidFill>
              </a:rPr>
              <a:t> may include breaking out in a cold sweat, nausea or lightheadedness        </a:t>
            </a:r>
          </a:p>
          <a:p>
            <a:pPr algn="just" eaLnBrk="0" hangingPunct="0"/>
            <a:endParaRPr lang="en-US" sz="2000" dirty="0">
              <a:solidFill>
                <a:srgbClr val="002060"/>
              </a:solidFill>
            </a:endParaRPr>
          </a:p>
        </p:txBody>
      </p:sp>
      <p:sp>
        <p:nvSpPr>
          <p:cNvPr id="6148" name="Rectangle 8"/>
          <p:cNvSpPr>
            <a:spLocks noChangeArrowheads="1"/>
          </p:cNvSpPr>
          <p:nvPr/>
        </p:nvSpPr>
        <p:spPr bwMode="auto">
          <a:xfrm>
            <a:off x="0" y="5937740"/>
            <a:ext cx="93314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400" b="1" dirty="0">
                <a:solidFill>
                  <a:srgbClr val="C00000"/>
                </a:solidFill>
              </a:rPr>
              <a:t>Minutes matter! Fast action can save lives — maybe your own.</a:t>
            </a:r>
          </a:p>
        </p:txBody>
      </p:sp>
      <p:sp>
        <p:nvSpPr>
          <p:cNvPr id="6149" name="Rectangle 11"/>
          <p:cNvSpPr>
            <a:spLocks noChangeArrowheads="1"/>
          </p:cNvSpPr>
          <p:nvPr/>
        </p:nvSpPr>
        <p:spPr bwMode="auto">
          <a:xfrm>
            <a:off x="1600200" y="553242"/>
            <a:ext cx="57729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3200" b="1" dirty="0">
                <a:solidFill>
                  <a:srgbClr val="FFC000"/>
                </a:solidFill>
              </a:rPr>
              <a:t>Heart Attack Warning Signs</a:t>
            </a:r>
          </a:p>
        </p:txBody>
      </p:sp>
    </p:spTree>
    <p:extLst>
      <p:ext uri="{BB962C8B-B14F-4D97-AF65-F5344CB8AC3E}">
        <p14:creationId xmlns:p14="http://schemas.microsoft.com/office/powerpoint/2010/main" val="38027077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685800"/>
            <a:ext cx="8229600" cy="715963"/>
          </a:xfrm>
        </p:spPr>
        <p:txBody>
          <a:bodyPr/>
          <a:lstStyle/>
          <a:p>
            <a:pPr eaLnBrk="1" hangingPunct="1"/>
            <a:r>
              <a:rPr lang="en-US" sz="4000" b="1" dirty="0" smtClean="0">
                <a:solidFill>
                  <a:srgbClr val="339900"/>
                </a:solidFill>
              </a:rPr>
              <a:t>What is a Stroke?</a:t>
            </a:r>
            <a:endParaRPr lang="en-US" sz="4000" dirty="0" smtClean="0">
              <a:solidFill>
                <a:schemeClr val="tx1"/>
              </a:solidFill>
            </a:endParaRPr>
          </a:p>
        </p:txBody>
      </p:sp>
      <p:graphicFrame>
        <p:nvGraphicFramePr>
          <p:cNvPr id="11305" name="Group 41"/>
          <p:cNvGraphicFramePr>
            <a:graphicFrameLocks noGrp="1"/>
          </p:cNvGraphicFramePr>
          <p:nvPr>
            <p:extLst>
              <p:ext uri="{D42A27DB-BD31-4B8C-83A1-F6EECF244321}">
                <p14:modId xmlns:p14="http://schemas.microsoft.com/office/powerpoint/2010/main" val="1234760610"/>
              </p:ext>
            </p:extLst>
          </p:nvPr>
        </p:nvGraphicFramePr>
        <p:xfrm>
          <a:off x="199572" y="1901372"/>
          <a:ext cx="8807896" cy="1615440"/>
        </p:xfrm>
        <a:graphic>
          <a:graphicData uri="http://schemas.openxmlformats.org/drawingml/2006/table">
            <a:tbl>
              <a:tblPr/>
              <a:tblGrid>
                <a:gridCol w="8807896"/>
              </a:tblGrid>
              <a:tr h="12954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2060"/>
                          </a:solidFill>
                          <a:effectLst/>
                          <a:latin typeface="Arial" charset="0"/>
                          <a:cs typeface="Arial" charset="0"/>
                        </a:rPr>
                        <a:t>Stroke is a type of cardiovascular disease. It affects the arteries leading to and within the brain. A stroke occurs when a blood vessel that carries oxygen and nutrients to the brain is either blocked by a clot or bursts. When that happens, part of the brain cannot get the blood (and oxygen) it needs, so it starts to die.</a:t>
                      </a:r>
                      <a:endParaRPr kumimoji="0" lang="en-US" sz="2000" b="0" i="0" u="none" strike="noStrike" cap="none" normalizeH="0" baseline="0" dirty="0" smtClean="0">
                        <a:ln>
                          <a:noFill/>
                        </a:ln>
                        <a:solidFill>
                          <a:srgbClr val="002060"/>
                        </a:solidFill>
                        <a:effectLst/>
                        <a:latin typeface="Arial" charset="0"/>
                      </a:endParaRPr>
                    </a:p>
                  </a:txBody>
                  <a:tcPr anchor="ctr" horzOverflow="overflow">
                    <a:lnL cap="flat">
                      <a:noFill/>
                    </a:lnL>
                    <a:lnR cap="flat">
                      <a:noFill/>
                    </a:lnR>
                    <a:lnT cap="flat">
                      <a:noFill/>
                    </a:lnT>
                    <a:lnB cap="flat">
                      <a:noFill/>
                    </a:lnB>
                    <a:lnTlToBr>
                      <a:noFill/>
                    </a:lnTlToBr>
                    <a:lnBlToTr>
                      <a:noFill/>
                    </a:lnBlToTr>
                    <a:solidFill>
                      <a:schemeClr val="accent3">
                        <a:lumMod val="85000"/>
                      </a:schemeClr>
                    </a:solidFill>
                  </a:tcPr>
                </a:tc>
              </a:tr>
            </a:tbl>
          </a:graphicData>
        </a:graphic>
      </p:graphicFrame>
      <p:pic>
        <p:nvPicPr>
          <p:cNvPr id="7173" name="Picture 16"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7575" y="2814638"/>
            <a:ext cx="9525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42"/>
          <p:cNvSpPr>
            <a:spLocks noChangeArrowheads="1"/>
          </p:cNvSpPr>
          <p:nvPr/>
        </p:nvSpPr>
        <p:spPr bwMode="auto">
          <a:xfrm>
            <a:off x="485800" y="3705905"/>
            <a:ext cx="8382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sz="4000" b="1" dirty="0">
                <a:solidFill>
                  <a:srgbClr val="C00000"/>
                </a:solidFill>
              </a:rPr>
              <a:t>What Are the Effects of Stroke?</a:t>
            </a:r>
            <a:r>
              <a:rPr lang="en-US" sz="4000" dirty="0">
                <a:solidFill>
                  <a:srgbClr val="C00000"/>
                </a:solidFill>
              </a:rPr>
              <a:t> </a:t>
            </a:r>
          </a:p>
        </p:txBody>
      </p:sp>
      <p:sp>
        <p:nvSpPr>
          <p:cNvPr id="7175" name="Rectangle 43"/>
          <p:cNvSpPr>
            <a:spLocks noChangeArrowheads="1"/>
          </p:cNvSpPr>
          <p:nvPr/>
        </p:nvSpPr>
        <p:spPr bwMode="auto">
          <a:xfrm>
            <a:off x="304800" y="4702364"/>
            <a:ext cx="8458200" cy="1569660"/>
          </a:xfrm>
          <a:prstGeom prst="rect">
            <a:avLst/>
          </a:prstGeom>
          <a:solidFill>
            <a:schemeClr val="accent3">
              <a:lumMod val="75000"/>
            </a:schemeClr>
          </a:solidFill>
          <a:ln>
            <a:noFill/>
          </a:ln>
          <a:extLst/>
        </p:spPr>
        <p:txBody>
          <a:bodyPr anchor="ctr">
            <a:spAutoFit/>
          </a:bodyPr>
          <a:lstStyle/>
          <a:p>
            <a:pPr algn="just"/>
            <a:r>
              <a:rPr lang="en-US" sz="2400" dirty="0">
                <a:solidFill>
                  <a:srgbClr val="002060"/>
                </a:solidFill>
              </a:rPr>
              <a:t>The brain is an extremely complex organ that controls various body functions. If a stroke occurs and blood flow can't reach the region that controls a particular body function, that part of the body won't work as it should.</a:t>
            </a:r>
          </a:p>
        </p:txBody>
      </p:sp>
    </p:spTree>
    <p:extLst>
      <p:ext uri="{BB962C8B-B14F-4D97-AF65-F5344CB8AC3E}">
        <p14:creationId xmlns:p14="http://schemas.microsoft.com/office/powerpoint/2010/main" val="13544101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b="1" dirty="0" smtClean="0">
                <a:solidFill>
                  <a:srgbClr val="FFC000"/>
                </a:solidFill>
              </a:rPr>
              <a:t>Learn To Recognize A Stroke</a:t>
            </a:r>
          </a:p>
        </p:txBody>
      </p:sp>
      <p:sp>
        <p:nvSpPr>
          <p:cNvPr id="8195" name="Rectangle 3"/>
          <p:cNvSpPr>
            <a:spLocks noGrp="1" noChangeArrowheads="1"/>
          </p:cNvSpPr>
          <p:nvPr>
            <p:ph type="body" idx="1"/>
          </p:nvPr>
        </p:nvSpPr>
        <p:spPr>
          <a:xfrm>
            <a:off x="467544" y="2058180"/>
            <a:ext cx="8229600" cy="2421632"/>
          </a:xfrm>
          <a:solidFill>
            <a:schemeClr val="bg2">
              <a:lumMod val="20000"/>
              <a:lumOff val="80000"/>
            </a:schemeClr>
          </a:solidFill>
        </p:spPr>
        <p:txBody>
          <a:bodyPr/>
          <a:lstStyle/>
          <a:p>
            <a:pPr algn="just" eaLnBrk="1" hangingPunct="1">
              <a:lnSpc>
                <a:spcPct val="80000"/>
              </a:lnSpc>
              <a:buFontTx/>
              <a:buNone/>
            </a:pPr>
            <a:r>
              <a:rPr lang="en-US" sz="1800" b="1" dirty="0" smtClean="0">
                <a:solidFill>
                  <a:srgbClr val="002060"/>
                </a:solidFill>
              </a:rPr>
              <a:t>Stroke is a medical emergency. Know these warning signs of stroke and teach them to others. Every second counts:</a:t>
            </a:r>
          </a:p>
          <a:p>
            <a:pPr algn="just" eaLnBrk="1" hangingPunct="1">
              <a:lnSpc>
                <a:spcPct val="80000"/>
              </a:lnSpc>
              <a:buFontTx/>
              <a:buNone/>
            </a:pPr>
            <a:endParaRPr lang="en-US" sz="1800" b="1" dirty="0" smtClean="0">
              <a:solidFill>
                <a:srgbClr val="002060"/>
              </a:solidFill>
            </a:endParaRPr>
          </a:p>
          <a:p>
            <a:pPr algn="just" eaLnBrk="1" hangingPunct="1">
              <a:lnSpc>
                <a:spcPct val="80000"/>
              </a:lnSpc>
            </a:pPr>
            <a:r>
              <a:rPr lang="en-US" sz="1800" b="1" dirty="0" smtClean="0">
                <a:solidFill>
                  <a:srgbClr val="002060"/>
                </a:solidFill>
              </a:rPr>
              <a:t>Sudden numbness or weakness of the face, arm or leg, especially on one side of the body </a:t>
            </a:r>
          </a:p>
          <a:p>
            <a:pPr algn="just" eaLnBrk="1" hangingPunct="1">
              <a:lnSpc>
                <a:spcPct val="80000"/>
              </a:lnSpc>
            </a:pPr>
            <a:r>
              <a:rPr lang="en-US" sz="1800" b="1" dirty="0" smtClean="0">
                <a:solidFill>
                  <a:srgbClr val="002060"/>
                </a:solidFill>
              </a:rPr>
              <a:t>Sudden confusion, trouble speaking or understanding </a:t>
            </a:r>
          </a:p>
          <a:p>
            <a:pPr algn="just" eaLnBrk="1" hangingPunct="1">
              <a:lnSpc>
                <a:spcPct val="80000"/>
              </a:lnSpc>
            </a:pPr>
            <a:r>
              <a:rPr lang="en-US" sz="1800" b="1" dirty="0" smtClean="0">
                <a:solidFill>
                  <a:srgbClr val="002060"/>
                </a:solidFill>
              </a:rPr>
              <a:t>Sudden trouble seeing in one or both eyes </a:t>
            </a:r>
          </a:p>
          <a:p>
            <a:pPr algn="just" eaLnBrk="1" hangingPunct="1">
              <a:lnSpc>
                <a:spcPct val="80000"/>
              </a:lnSpc>
            </a:pPr>
            <a:r>
              <a:rPr lang="en-US" sz="1800" b="1" dirty="0" smtClean="0">
                <a:solidFill>
                  <a:srgbClr val="002060"/>
                </a:solidFill>
              </a:rPr>
              <a:t>Sudden trouble walking, dizziness, loss of balance or coordination </a:t>
            </a:r>
          </a:p>
          <a:p>
            <a:pPr algn="just" eaLnBrk="1" hangingPunct="1">
              <a:lnSpc>
                <a:spcPct val="80000"/>
              </a:lnSpc>
            </a:pPr>
            <a:r>
              <a:rPr lang="en-US" sz="1800" b="1" dirty="0" smtClean="0">
                <a:solidFill>
                  <a:srgbClr val="002060"/>
                </a:solidFill>
              </a:rPr>
              <a:t>Sudden, severe headache with no known cause </a:t>
            </a:r>
          </a:p>
          <a:p>
            <a:pPr algn="just" eaLnBrk="1" hangingPunct="1">
              <a:lnSpc>
                <a:spcPct val="80000"/>
              </a:lnSpc>
            </a:pPr>
            <a:endParaRPr lang="en-US" sz="1800" b="1" dirty="0" smtClean="0">
              <a:solidFill>
                <a:srgbClr val="002060"/>
              </a:solidFill>
            </a:endParaRPr>
          </a:p>
        </p:txBody>
      </p:sp>
      <p:pic>
        <p:nvPicPr>
          <p:cNvPr id="8196" name="Picture 5" descr="The Give Me 5">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479812"/>
            <a:ext cx="5181600"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Rectangle 6"/>
          <p:cNvSpPr>
            <a:spLocks noChangeArrowheads="1"/>
          </p:cNvSpPr>
          <p:nvPr/>
        </p:nvSpPr>
        <p:spPr bwMode="auto">
          <a:xfrm>
            <a:off x="5292080" y="4692726"/>
            <a:ext cx="3712975" cy="1569660"/>
          </a:xfrm>
          <a:prstGeom prst="rect">
            <a:avLst/>
          </a:prstGeom>
          <a:solidFill>
            <a:srgbClr val="FFFFA3"/>
          </a:solidFill>
          <a:ln>
            <a:solidFill>
              <a:srgbClr val="002060"/>
            </a:solidFill>
          </a:ln>
          <a:extLst/>
        </p:spPr>
        <p:txBody>
          <a:bodyPr wrap="square">
            <a:spAutoFit/>
          </a:bodyPr>
          <a:lstStyle/>
          <a:p>
            <a:pPr algn="ctr"/>
            <a:r>
              <a:rPr lang="en-US" sz="2400" b="1" dirty="0">
                <a:solidFill>
                  <a:srgbClr val="C00000"/>
                </a:solidFill>
              </a:rPr>
              <a:t>Call 9-1-1 immediately if you experience symptoms!</a:t>
            </a:r>
            <a:br>
              <a:rPr lang="en-US" sz="2400" b="1" dirty="0">
                <a:solidFill>
                  <a:srgbClr val="C00000"/>
                </a:solidFill>
              </a:rPr>
            </a:br>
            <a:r>
              <a:rPr lang="en-US" sz="2400" dirty="0">
                <a:solidFill>
                  <a:srgbClr val="C00000"/>
                </a:solidFill>
              </a:rPr>
              <a:t>Time lost is brain lost!</a:t>
            </a:r>
          </a:p>
        </p:txBody>
      </p:sp>
    </p:spTree>
    <p:extLst>
      <p:ext uri="{BB962C8B-B14F-4D97-AF65-F5344CB8AC3E}">
        <p14:creationId xmlns:p14="http://schemas.microsoft.com/office/powerpoint/2010/main" val="37931141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19774-inter-fu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67" y="1776488"/>
            <a:ext cx="9302378" cy="4538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16"/>
          <p:cNvSpPr>
            <a:spLocks noChangeArrowheads="1"/>
          </p:cNvSpPr>
          <p:nvPr/>
        </p:nvSpPr>
        <p:spPr bwMode="auto">
          <a:xfrm>
            <a:off x="1215571" y="424543"/>
            <a:ext cx="6781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800" b="1" dirty="0">
                <a:solidFill>
                  <a:srgbClr val="FFC000"/>
                </a:solidFill>
              </a:rPr>
              <a:t>ABCs of Preventing</a:t>
            </a:r>
          </a:p>
          <a:p>
            <a:pPr algn="ctr"/>
            <a:r>
              <a:rPr lang="en-US" sz="2800" b="1" dirty="0">
                <a:solidFill>
                  <a:srgbClr val="FFC000"/>
                </a:solidFill>
              </a:rPr>
              <a:t>Heart Attack,</a:t>
            </a:r>
            <a:r>
              <a:rPr lang="en-US" sz="2800" dirty="0">
                <a:solidFill>
                  <a:srgbClr val="FFC000"/>
                </a:solidFill>
              </a:rPr>
              <a:t> </a:t>
            </a:r>
            <a:r>
              <a:rPr lang="en-US" sz="2800" b="1" dirty="0">
                <a:solidFill>
                  <a:srgbClr val="FFC000"/>
                </a:solidFill>
              </a:rPr>
              <a:t>Stroke and Heart Disease</a:t>
            </a:r>
          </a:p>
        </p:txBody>
      </p:sp>
    </p:spTree>
    <p:extLst>
      <p:ext uri="{BB962C8B-B14F-4D97-AF65-F5344CB8AC3E}">
        <p14:creationId xmlns:p14="http://schemas.microsoft.com/office/powerpoint/2010/main" val="3937845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8908</TotalTime>
  <Words>664</Words>
  <Application>Microsoft Office PowerPoint</Application>
  <PresentationFormat>On-screen Show (4:3)</PresentationFormat>
  <Paragraphs>65</Paragraphs>
  <Slides>21</Slides>
  <Notes>9</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Diseño predeterminado</vt:lpstr>
      <vt:lpstr>Heart attack: the reasons, asymptoms, what to do until the ambulance comes (first-aid)</vt:lpstr>
      <vt:lpstr>HEART           ATTACK </vt:lpstr>
      <vt:lpstr>The Normal Heart</vt:lpstr>
      <vt:lpstr>PowerPoint Presentation</vt:lpstr>
      <vt:lpstr>What is a Heart Attack? Also known as Myocardial Infarction</vt:lpstr>
      <vt:lpstr>PowerPoint Presentation</vt:lpstr>
      <vt:lpstr>What is a Stroke?</vt:lpstr>
      <vt:lpstr>Learn To Recognize A Stroke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Korisnik</cp:lastModifiedBy>
  <cp:revision>847</cp:revision>
  <cp:lastPrinted>2017-03-06T00:48:19Z</cp:lastPrinted>
  <dcterms:created xsi:type="dcterms:W3CDTF">2010-05-23T14:28:12Z</dcterms:created>
  <dcterms:modified xsi:type="dcterms:W3CDTF">2017-03-06T23:41:32Z</dcterms:modified>
</cp:coreProperties>
</file>